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 id="2147483652" r:id="rId6"/>
    <p:sldMasterId id="2147483650" r:id="rId7"/>
  </p:sldMasterIdLst>
  <p:notesMasterIdLst>
    <p:notesMasterId r:id="rId113"/>
  </p:notesMasterIdLst>
  <p:sldIdLst>
    <p:sldId id="556" r:id="rId8"/>
    <p:sldId id="256" r:id="rId9"/>
    <p:sldId id="362" r:id="rId10"/>
    <p:sldId id="521" r:id="rId11"/>
    <p:sldId id="580" r:id="rId12"/>
    <p:sldId id="330" r:id="rId13"/>
    <p:sldId id="568" r:id="rId14"/>
    <p:sldId id="517" r:id="rId15"/>
    <p:sldId id="461" r:id="rId16"/>
    <p:sldId id="463" r:id="rId17"/>
    <p:sldId id="571" r:id="rId18"/>
    <p:sldId id="522" r:id="rId19"/>
    <p:sldId id="562" r:id="rId20"/>
    <p:sldId id="563" r:id="rId21"/>
    <p:sldId id="564" r:id="rId22"/>
    <p:sldId id="565" r:id="rId23"/>
    <p:sldId id="566" r:id="rId24"/>
    <p:sldId id="567" r:id="rId25"/>
    <p:sldId id="371" r:id="rId26"/>
    <p:sldId id="372" r:id="rId27"/>
    <p:sldId id="360" r:id="rId28"/>
    <p:sldId id="557" r:id="rId29"/>
    <p:sldId id="559" r:id="rId30"/>
    <p:sldId id="558" r:id="rId31"/>
    <p:sldId id="572" r:id="rId32"/>
    <p:sldId id="523" r:id="rId33"/>
    <p:sldId id="418" r:id="rId34"/>
    <p:sldId id="419" r:id="rId35"/>
    <p:sldId id="420" r:id="rId36"/>
    <p:sldId id="421" r:id="rId37"/>
    <p:sldId id="422" r:id="rId38"/>
    <p:sldId id="423" r:id="rId39"/>
    <p:sldId id="424" r:id="rId40"/>
    <p:sldId id="425" r:id="rId41"/>
    <p:sldId id="426" r:id="rId42"/>
    <p:sldId id="427" r:id="rId43"/>
    <p:sldId id="428" r:id="rId44"/>
    <p:sldId id="429" r:id="rId45"/>
    <p:sldId id="430" r:id="rId46"/>
    <p:sldId id="431" r:id="rId47"/>
    <p:sldId id="433" r:id="rId48"/>
    <p:sldId id="434" r:id="rId49"/>
    <p:sldId id="435" r:id="rId50"/>
    <p:sldId id="573" r:id="rId51"/>
    <p:sldId id="524" r:id="rId52"/>
    <p:sldId id="318" r:id="rId53"/>
    <p:sldId id="291" r:id="rId54"/>
    <p:sldId id="465" r:id="rId55"/>
    <p:sldId id="466" r:id="rId56"/>
    <p:sldId id="554" r:id="rId57"/>
    <p:sldId id="278" r:id="rId58"/>
    <p:sldId id="320" r:id="rId59"/>
    <p:sldId id="321" r:id="rId60"/>
    <p:sldId id="574" r:id="rId61"/>
    <p:sldId id="525" r:id="rId62"/>
    <p:sldId id="436" r:id="rId63"/>
    <p:sldId id="437" r:id="rId64"/>
    <p:sldId id="438" r:id="rId65"/>
    <p:sldId id="439" r:id="rId66"/>
    <p:sldId id="440" r:id="rId67"/>
    <p:sldId id="441" r:id="rId68"/>
    <p:sldId id="442" r:id="rId69"/>
    <p:sldId id="308" r:id="rId70"/>
    <p:sldId id="443" r:id="rId71"/>
    <p:sldId id="444" r:id="rId72"/>
    <p:sldId id="445" r:id="rId73"/>
    <p:sldId id="446" r:id="rId74"/>
    <p:sldId id="447" r:id="rId75"/>
    <p:sldId id="479" r:id="rId76"/>
    <p:sldId id="449" r:id="rId77"/>
    <p:sldId id="450" r:id="rId78"/>
    <p:sldId id="451" r:id="rId79"/>
    <p:sldId id="452" r:id="rId80"/>
    <p:sldId id="526" r:id="rId81"/>
    <p:sldId id="575" r:id="rId82"/>
    <p:sldId id="527" r:id="rId83"/>
    <p:sldId id="405" r:id="rId84"/>
    <p:sldId id="406" r:id="rId85"/>
    <p:sldId id="407" r:id="rId86"/>
    <p:sldId id="515" r:id="rId87"/>
    <p:sldId id="408" r:id="rId88"/>
    <p:sldId id="570" r:id="rId89"/>
    <p:sldId id="576" r:id="rId90"/>
    <p:sldId id="528" r:id="rId91"/>
    <p:sldId id="336" r:id="rId92"/>
    <p:sldId id="337" r:id="rId93"/>
    <p:sldId id="511" r:id="rId94"/>
    <p:sldId id="516" r:id="rId95"/>
    <p:sldId id="577" r:id="rId96"/>
    <p:sldId id="529" r:id="rId97"/>
    <p:sldId id="483" r:id="rId98"/>
    <p:sldId id="477" r:id="rId99"/>
    <p:sldId id="555" r:id="rId100"/>
    <p:sldId id="501" r:id="rId101"/>
    <p:sldId id="487" r:id="rId102"/>
    <p:sldId id="488" r:id="rId103"/>
    <p:sldId id="578" r:id="rId104"/>
    <p:sldId id="531" r:id="rId105"/>
    <p:sldId id="506" r:id="rId106"/>
    <p:sldId id="507" r:id="rId107"/>
    <p:sldId id="508" r:id="rId108"/>
    <p:sldId id="514" r:id="rId109"/>
    <p:sldId id="512" r:id="rId110"/>
    <p:sldId id="513" r:id="rId111"/>
    <p:sldId id="579" r:id="rId112"/>
  </p:sldIdLst>
  <p:sldSz cx="12192000" cy="6858000"/>
  <p:notesSz cx="6858000" cy="9144000"/>
  <p:defaultText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dia" id="{819D485A-F9BB-43C6-9ED3-95CCB98A6A4C}">
          <p14:sldIdLst>
            <p14:sldId id="556"/>
            <p14:sldId id="256"/>
          </p14:sldIdLst>
        </p14:section>
        <p14:section name="Keuzetegels" id="{512C6950-C5D0-42BC-A7AD-0B571EBF85B5}">
          <p14:sldIdLst>
            <p14:sldId id="362"/>
          </p14:sldIdLst>
        </p14:section>
        <p14:section name="BLS opfriscursus" id="{9264C935-BB41-4B68-A448-67A351772AC5}">
          <p14:sldIdLst>
            <p14:sldId id="521"/>
            <p14:sldId id="580"/>
            <p14:sldId id="330"/>
            <p14:sldId id="568"/>
            <p14:sldId id="517"/>
            <p14:sldId id="461"/>
            <p14:sldId id="463"/>
            <p14:sldId id="571"/>
          </p14:sldIdLst>
        </p14:section>
        <p14:section name="PBLS opfriscursus" id="{B9F1BCED-D81E-4A5D-B2A8-05BBF081DE0F}">
          <p14:sldIdLst>
            <p14:sldId id="522"/>
            <p14:sldId id="562"/>
            <p14:sldId id="563"/>
            <p14:sldId id="564"/>
            <p14:sldId id="565"/>
            <p14:sldId id="566"/>
            <p14:sldId id="567"/>
            <p14:sldId id="371"/>
            <p14:sldId id="372"/>
            <p14:sldId id="360"/>
            <p14:sldId id="557"/>
            <p14:sldId id="559"/>
            <p14:sldId id="558"/>
            <p14:sldId id="572"/>
          </p14:sldIdLst>
        </p14:section>
        <p14:section name="First responders reanimatie" id="{F44689EC-1586-46A9-9E61-A5108C08F0A0}">
          <p14:sldIdLst>
            <p14:sldId id="523"/>
            <p14:sldId id="418"/>
            <p14:sldId id="419"/>
            <p14:sldId id="420"/>
            <p14:sldId id="421"/>
            <p14:sldId id="422"/>
            <p14:sldId id="423"/>
            <p14:sldId id="424"/>
            <p14:sldId id="425"/>
            <p14:sldId id="426"/>
            <p14:sldId id="427"/>
            <p14:sldId id="428"/>
            <p14:sldId id="429"/>
            <p14:sldId id="430"/>
            <p14:sldId id="431"/>
            <p14:sldId id="433"/>
            <p14:sldId id="434"/>
            <p14:sldId id="435"/>
            <p14:sldId id="573"/>
          </p14:sldIdLst>
        </p14:section>
        <p14:section name="Beademen met hulpmiddelen" id="{1BC3C18E-1545-49B2-9D8C-7BF1643920EF}">
          <p14:sldIdLst>
            <p14:sldId id="524"/>
            <p14:sldId id="318"/>
            <p14:sldId id="291"/>
            <p14:sldId id="465"/>
            <p14:sldId id="466"/>
            <p14:sldId id="554"/>
            <p14:sldId id="278"/>
            <p14:sldId id="320"/>
            <p14:sldId id="321"/>
            <p14:sldId id="574"/>
          </p14:sldIdLst>
        </p14:section>
        <p14:section name="Niet technische vaardigheden" id="{5DF1D071-D5CF-47A5-B71D-983E112D8AD2}">
          <p14:sldIdLst>
            <p14:sldId id="525"/>
            <p14:sldId id="436"/>
            <p14:sldId id="437"/>
            <p14:sldId id="438"/>
            <p14:sldId id="439"/>
            <p14:sldId id="440"/>
            <p14:sldId id="441"/>
            <p14:sldId id="442"/>
            <p14:sldId id="308"/>
            <p14:sldId id="443"/>
            <p14:sldId id="444"/>
            <p14:sldId id="445"/>
            <p14:sldId id="446"/>
            <p14:sldId id="447"/>
            <p14:sldId id="479"/>
            <p14:sldId id="449"/>
            <p14:sldId id="450"/>
            <p14:sldId id="451"/>
            <p14:sldId id="452"/>
            <p14:sldId id="526"/>
            <p14:sldId id="575"/>
          </p14:sldIdLst>
        </p14:section>
        <p14:section name="Verslikking kind" id="{59106DE9-A24C-4141-84F6-386E7730A45D}">
          <p14:sldIdLst>
            <p14:sldId id="527"/>
            <p14:sldId id="405"/>
            <p14:sldId id="406"/>
            <p14:sldId id="407"/>
            <p14:sldId id="515"/>
            <p14:sldId id="408"/>
            <p14:sldId id="570"/>
            <p14:sldId id="576"/>
          </p14:sldIdLst>
        </p14:section>
        <p14:section name="Afwijkend algoritme" id="{C55D034C-EF8B-4E0E-BC8A-46A67190239B}">
          <p14:sldIdLst>
            <p14:sldId id="528"/>
            <p14:sldId id="336"/>
            <p14:sldId id="337"/>
            <p14:sldId id="511"/>
            <p14:sldId id="516"/>
            <p14:sldId id="577"/>
          </p14:sldIdLst>
        </p14:section>
        <p14:section name="Beademen tracheostoma" id="{6A2DA138-4E1B-419F-86BC-D330B93ED29C}">
          <p14:sldIdLst>
            <p14:sldId id="529"/>
            <p14:sldId id="483"/>
            <p14:sldId id="477"/>
            <p14:sldId id="555"/>
            <p14:sldId id="501"/>
            <p14:sldId id="487"/>
            <p14:sldId id="488"/>
            <p14:sldId id="578"/>
          </p14:sldIdLst>
        </p14:section>
        <p14:section name="Over-het-hoofd reanimatie" id="{A47643F6-01C5-48CE-AED5-9052C2CC7D1E}">
          <p14:sldIdLst>
            <p14:sldId id="531"/>
            <p14:sldId id="506"/>
            <p14:sldId id="507"/>
            <p14:sldId id="508"/>
            <p14:sldId id="514"/>
            <p14:sldId id="512"/>
            <p14:sldId id="513"/>
            <p14:sldId id="5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B68426-6F55-8251-F8C7-DF58C172978D}" name="Jan Hoefnagel" initials="JH" userId="S::jan@ambulancemasterclass.nl::c0b9ac11-5870-45dc-9c88-5575585beb5b" providerId="AD"/>
  <p188:author id="{F47EDA29-0078-2FA5-A90D-B2103DAD7AAC}" name="Ramón Soer" initials="RS" userId="S::Ramon@dutchsafetygroup.nl::733e917f-8980-4b2c-95b6-b16c806f84ae" providerId="AD"/>
  <p188:author id="{ABC18A58-6BAF-E521-6BDB-D6D7A88694D2}" name="Martijn | Reanimatie Raad" initials="M" userId="S::martijn@reanimatieraad.nl::e63f217c-86df-4374-ab6b-660d3de87475" providerId="AD"/>
  <p188:author id="{774A4876-1CBD-64E3-AA0E-4CC995F4D22D}" name="Ramón Soer" initials="RS" userId="S::ramon_dutchsafetygroup.nl#ext#@reanimatieraad.onmicrosoft.com::b45f57fd-2b24-4ae4-a2ad-95374bb576f1" providerId="AD"/>
  <p188:author id="{D1341487-97C8-4EB7-2CB9-CB83EAE1CA99}" name="Jan Hoefnagel" initials="JH" userId="S::jan_ambulancemasterclass.nl#ext#@reanimatieraad.onmicrosoft.com::9fc6f812-1e42-41f5-9fff-e17e463d345d" providerId="AD"/>
  <p188:author id="{47EDD78D-287A-B5A7-CD0C-43D73258976F}" name="Martijn | Reanimatie Raad" initials="M|RR" userId="S::maas@reanimatieraad.nl::e63f217c-86df-4374-ab6b-660d3de874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jn | Reanimatie Raad" initials="M|RR" lastIdx="2" clrIdx="0">
    <p:extLst>
      <p:ext uri="{19B8F6BF-5375-455C-9EA6-DF929625EA0E}">
        <p15:presenceInfo xmlns:p15="http://schemas.microsoft.com/office/powerpoint/2012/main" userId="S::maas@reanimatieraad.nl::e63f217c-86df-4374-ab6b-660d3de874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9F"/>
    <a:srgbClr val="005C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27" autoAdjust="0"/>
  </p:normalViewPr>
  <p:slideViewPr>
    <p:cSldViewPr snapToGrid="0">
      <p:cViewPr varScale="1">
        <p:scale>
          <a:sx n="58" d="100"/>
          <a:sy n="58" d="100"/>
        </p:scale>
        <p:origin x="161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theme" Target="theme/theme1.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commentAuthors" Target="commentAuthors.xml"/><Relationship Id="rId119"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911069-4DFE-4F9E-B768-C2122FB3C5C1}" type="datetimeFigureOut">
              <a:rPr lang="nl-NL" smtClean="0"/>
              <a:t>5-5-2026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90377D-0102-4526-BD87-5B1C587E8372}" type="slidenum">
              <a:rPr lang="nl-NL" smtClean="0"/>
              <a:t>‹nr.›</a:t>
            </a:fld>
            <a:endParaRPr lang="nl-NL"/>
          </a:p>
        </p:txBody>
      </p:sp>
    </p:spTree>
    <p:extLst>
      <p:ext uri="{BB962C8B-B14F-4D97-AF65-F5344CB8AC3E}">
        <p14:creationId xmlns:p14="http://schemas.microsoft.com/office/powerpoint/2010/main" val="1123749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youtube.com/watch?v=5RpDNTbSsI0"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2</a:t>
            </a:fld>
            <a:endParaRPr lang="nl-NL"/>
          </a:p>
        </p:txBody>
      </p:sp>
    </p:spTree>
    <p:extLst>
      <p:ext uri="{BB962C8B-B14F-4D97-AF65-F5344CB8AC3E}">
        <p14:creationId xmlns:p14="http://schemas.microsoft.com/office/powerpoint/2010/main" val="1115236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spcBef>
                <a:spcPts val="1200"/>
              </a:spcBef>
              <a:spcAft>
                <a:spcPts val="1200"/>
              </a:spcAft>
            </a:pPr>
            <a:r>
              <a:rPr lang="nl-NL" sz="1200">
                <a:effectLst/>
                <a:latin typeface="Arial" panose="020B0604020202020204" pitchFamily="34" charset="0"/>
                <a:ea typeface="Arial" panose="020B0604020202020204" pitchFamily="34" charset="0"/>
                <a:cs typeface="Times New Roman" panose="02020603050405020304" pitchFamily="18" charset="0"/>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nl-NL" sz="1200">
                <a:effectLst/>
                <a:latin typeface="Arial" panose="020B0604020202020204" pitchFamily="34" charset="0"/>
                <a:ea typeface="Arial" panose="020B0604020202020204" pitchFamily="34" charset="0"/>
                <a:cs typeface="Times New Roman" panose="02020603050405020304" pitchFamily="18" charset="0"/>
              </a:rPr>
              <a:t>Gedrag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l-NL" sz="1200">
                <a:effectLst/>
                <a:latin typeface="Arial" panose="020B0604020202020204" pitchFamily="34" charset="0"/>
                <a:ea typeface="Arial" panose="020B0604020202020204" pitchFamily="34" charset="0"/>
                <a:cs typeface="Times New Roman" panose="02020603050405020304" pitchFamily="18" charset="0"/>
              </a:rPr>
              <a:t>Niet (volledig) bij bewustzijn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l-NL" sz="1200">
                <a:effectLst/>
                <a:latin typeface="Arial" panose="020B0604020202020204" pitchFamily="34" charset="0"/>
                <a:ea typeface="Arial" panose="020B0604020202020204" pitchFamily="34" charset="0"/>
                <a:cs typeface="Times New Roman" panose="02020603050405020304" pitchFamily="18" charset="0"/>
              </a:rPr>
              <a:t>Stuiptrekkingen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l-NL" sz="1200">
                <a:effectLst/>
                <a:latin typeface="Arial" panose="020B0604020202020204" pitchFamily="34" charset="0"/>
                <a:ea typeface="Arial" panose="020B0604020202020204" pitchFamily="34" charset="0"/>
                <a:cs typeface="Times New Roman" panose="02020603050405020304" pitchFamily="18" charset="0"/>
              </a:rPr>
              <a:t>Verward, onrustig of abnormaal reageren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l-NL" sz="1200">
                <a:effectLst/>
                <a:latin typeface="Arial" panose="020B0604020202020204" pitchFamily="34" charset="0"/>
                <a:ea typeface="Arial" panose="020B0604020202020204" pitchFamily="34" charset="0"/>
                <a:cs typeface="Times New Roman" panose="02020603050405020304" pitchFamily="18" charset="0"/>
              </a:rPr>
              <a:t>Ledematen niet kunnen bewegen,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l-NL" sz="1200">
                <a:effectLst/>
                <a:latin typeface="Arial" panose="020B0604020202020204" pitchFamily="34" charset="0"/>
                <a:ea typeface="Arial" panose="020B0604020202020204" pitchFamily="34" charset="0"/>
                <a:cs typeface="Times New Roman" panose="02020603050405020304" pitchFamily="18" charset="0"/>
              </a:rPr>
              <a:t>Plotseling niet meer kunnen lopen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l-NL" sz="1200">
                <a:effectLst/>
                <a:latin typeface="Arial" panose="020B0604020202020204" pitchFamily="34" charset="0"/>
                <a:ea typeface="Arial" panose="020B0604020202020204" pitchFamily="34" charset="0"/>
                <a:cs typeface="Times New Roman" panose="02020603050405020304" pitchFamily="18" charset="0"/>
              </a:rPr>
              <a:t>Hevige pijn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l-NL" sz="1200">
                <a:effectLst/>
                <a:latin typeface="Arial" panose="020B0604020202020204" pitchFamily="34" charset="0"/>
                <a:ea typeface="Arial" panose="020B0604020202020204" pitchFamily="34" charset="0"/>
                <a:cs typeface="Times New Roman" panose="02020603050405020304" pitchFamily="18" charset="0"/>
              </a:rPr>
              <a:t>Niet meer kunnen praten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15</a:t>
            </a:fld>
            <a:endParaRPr lang="nl-NL"/>
          </a:p>
        </p:txBody>
      </p:sp>
    </p:spTree>
    <p:extLst>
      <p:ext uri="{BB962C8B-B14F-4D97-AF65-F5344CB8AC3E}">
        <p14:creationId xmlns:p14="http://schemas.microsoft.com/office/powerpoint/2010/main" val="2149711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nl-NL" sz="1200">
                <a:effectLst/>
                <a:latin typeface="Arial" panose="020B0604020202020204" pitchFamily="34" charset="0"/>
                <a:ea typeface="Arial" panose="020B0604020202020204" pitchFamily="34" charset="0"/>
                <a:cs typeface="Times New Roman" panose="02020603050405020304" pitchFamily="18" charset="0"/>
              </a:rPr>
              <a:t>Ademhaling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l-NL" sz="1100">
                <a:effectLst/>
                <a:latin typeface="Arial" panose="020B0604020202020204" pitchFamily="34" charset="0"/>
                <a:ea typeface="Arial" panose="020B0604020202020204" pitchFamily="34" charset="0"/>
                <a:cs typeface="Times New Roman" panose="02020603050405020304" pitchFamily="18" charset="0"/>
              </a:rPr>
              <a:t>Niet ademen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l-NL" sz="1100">
                <a:effectLst/>
                <a:latin typeface="Arial" panose="020B0604020202020204" pitchFamily="34" charset="0"/>
                <a:ea typeface="Arial" panose="020B0604020202020204" pitchFamily="34" charset="0"/>
                <a:cs typeface="Times New Roman" panose="02020603050405020304" pitchFamily="18" charset="0"/>
              </a:rPr>
              <a:t>Afwijkend ademen (snel, moeite met ademen, langzaam, onregelmatig, intrekken tussen de ribben, </a:t>
            </a:r>
            <a:r>
              <a:rPr lang="nl-NL" sz="1100" err="1">
                <a:effectLst/>
                <a:latin typeface="Arial" panose="020B0604020202020204" pitchFamily="34" charset="0"/>
                <a:ea typeface="Arial" panose="020B0604020202020204" pitchFamily="34" charset="0"/>
                <a:cs typeface="Times New Roman" panose="02020603050405020304" pitchFamily="18" charset="0"/>
              </a:rPr>
              <a:t>neusvleugelen</a:t>
            </a:r>
            <a:r>
              <a:rPr lang="nl-NL" sz="1100">
                <a:effectLst/>
                <a:latin typeface="Arial" panose="020B0604020202020204" pitchFamily="34" charset="0"/>
                <a:ea typeface="Arial" panose="020B0604020202020204" pitchFamily="34" charset="0"/>
                <a:cs typeface="Times New Roman" panose="02020603050405020304" pitchFamily="18" charset="0"/>
              </a:rPr>
              <a: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l-NL" sz="1100">
                <a:effectLst/>
                <a:latin typeface="Arial" panose="020B0604020202020204" pitchFamily="34" charset="0"/>
                <a:ea typeface="Arial" panose="020B0604020202020204" pitchFamily="34" charset="0"/>
                <a:cs typeface="Times New Roman" panose="02020603050405020304" pitchFamily="18" charset="0"/>
              </a:rPr>
              <a:t>Abnormale ademgeluiden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l-NL" sz="1100">
                <a:effectLst/>
                <a:latin typeface="Arial" panose="020B0604020202020204" pitchFamily="34" charset="0"/>
                <a:ea typeface="Arial" panose="020B0604020202020204" pitchFamily="34" charset="0"/>
                <a:cs typeface="Times New Roman" panose="02020603050405020304" pitchFamily="18" charset="0"/>
              </a:rPr>
              <a:t>Afwijkende houding innemen om beter te kunnen ademen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16</a:t>
            </a:fld>
            <a:endParaRPr lang="nl-NL"/>
          </a:p>
        </p:txBody>
      </p:sp>
    </p:spTree>
    <p:extLst>
      <p:ext uri="{BB962C8B-B14F-4D97-AF65-F5344CB8AC3E}">
        <p14:creationId xmlns:p14="http://schemas.microsoft.com/office/powerpoint/2010/main" val="213917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Bef>
                <a:spcPts val="1200"/>
              </a:spcBef>
              <a:spcAft>
                <a:spcPts val="1200"/>
              </a:spcAft>
            </a:pPr>
            <a:r>
              <a:rPr lang="nl-NL" sz="1200">
                <a:effectLst/>
                <a:latin typeface="Arial" panose="020B0604020202020204" pitchFamily="34" charset="0"/>
                <a:ea typeface="Arial" panose="020B0604020202020204" pitchFamily="34" charset="0"/>
                <a:cs typeface="Times New Roman" panose="02020603050405020304" pitchFamily="18" charset="0"/>
              </a:rPr>
              <a:t>Vroege herkenning van signalen is essentieel voor preventie én voor snelle, effectieve hulp.</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400"/>
              </a:spcBef>
              <a:spcAft>
                <a:spcPts val="200"/>
              </a:spcAft>
            </a:pPr>
            <a:r>
              <a:rPr lang="nl-NL" sz="1200" b="1" i="1">
                <a:solidFill>
                  <a:srgbClr val="2F5496"/>
                </a:solidFill>
                <a:effectLst/>
                <a:latin typeface="Arial" panose="020B0604020202020204" pitchFamily="34" charset="0"/>
                <a:ea typeface="Arial" panose="020B0604020202020204" pitchFamily="34" charset="0"/>
                <a:cs typeface="Times New Roman" panose="02020603050405020304" pitchFamily="18" charset="0"/>
              </a:rPr>
              <a:t>Wat kun je doen?</a:t>
            </a:r>
            <a:endParaRPr lang="nl-NL" sz="1100" b="1" i="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sz="1200" b="1">
                <a:effectLst/>
                <a:latin typeface="Arial" panose="020B0604020202020204" pitchFamily="34" charset="0"/>
                <a:ea typeface="Arial" panose="020B0604020202020204" pitchFamily="34" charset="0"/>
                <a:cs typeface="Times New Roman" panose="02020603050405020304" pitchFamily="18" charset="0"/>
              </a:rPr>
              <a:t>Herken waarschuwingssignalen vroegtijdig.</a:t>
            </a:r>
            <a:r>
              <a:rPr lang="nl-NL" sz="1200">
                <a:effectLst/>
                <a:latin typeface="Arial" panose="020B0604020202020204" pitchFamily="34" charset="0"/>
                <a:ea typeface="Arial" panose="020B0604020202020204" pitchFamily="34" charset="0"/>
                <a:cs typeface="Times New Roman" panose="02020603050405020304" pitchFamily="18" charset="0"/>
              </a:rPr>
              <a:t> Let op benauwdheid, sufheid, blauwe verkleuring of verminderd bewustzijn.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200"/>
              </a:spcBef>
              <a:spcAft>
                <a:spcPts val="1200"/>
              </a:spcAft>
              <a:buFont typeface="Symbol" panose="05050102010706020507" pitchFamily="18" charset="2"/>
              <a:buChar char=""/>
            </a:pPr>
            <a:r>
              <a:rPr lang="nl-NL" sz="1200" b="1">
                <a:effectLst/>
                <a:latin typeface="Arial" panose="020B0604020202020204" pitchFamily="34" charset="0"/>
                <a:ea typeface="Arial" panose="020B0604020202020204" pitchFamily="34" charset="0"/>
                <a:cs typeface="Times New Roman" panose="02020603050405020304" pitchFamily="18" charset="0"/>
              </a:rPr>
              <a:t>Voor ouders en verzorgers:</a:t>
            </a:r>
            <a:r>
              <a:rPr lang="nl-NL" sz="1200">
                <a:effectLst/>
                <a:latin typeface="Arial" panose="020B0604020202020204" pitchFamily="34" charset="0"/>
                <a:ea typeface="Arial" panose="020B0604020202020204" pitchFamily="34" charset="0"/>
                <a:cs typeface="Times New Roman" panose="02020603050405020304" pitchFamily="18" charset="0"/>
              </a:rPr>
              <a:t> Basiskennis over het herkennen van een ernstig ziek kind helpt om tijdig hulp in te schakelen.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200"/>
              </a:spcBef>
              <a:spcAft>
                <a:spcPts val="1200"/>
              </a:spcAft>
              <a:buFont typeface="Symbol" panose="05050102010706020507" pitchFamily="18" charset="2"/>
              <a:buChar char=""/>
            </a:pPr>
            <a:r>
              <a:rPr lang="nl-NL" sz="1200" b="1">
                <a:effectLst/>
                <a:latin typeface="Arial" panose="020B0604020202020204" pitchFamily="34" charset="0"/>
                <a:ea typeface="Arial" panose="020B0604020202020204" pitchFamily="34" charset="0"/>
                <a:cs typeface="Times New Roman" panose="02020603050405020304" pitchFamily="18" charset="0"/>
              </a:rPr>
              <a:t>Voor professionals en mensen die beroepsmatig met kinderen werken:</a:t>
            </a:r>
            <a:r>
              <a:rPr lang="nl-NL" sz="1200">
                <a:effectLst/>
                <a:latin typeface="Arial" panose="020B0604020202020204" pitchFamily="34" charset="0"/>
                <a:ea typeface="Arial" panose="020B0604020202020204" pitchFamily="34" charset="0"/>
                <a:cs typeface="Times New Roman" panose="02020603050405020304" pitchFamily="18" charset="0"/>
              </a:rPr>
              <a:t> Leer eenvoudige triagemiddelen en eerste hulp toe te passen.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200"/>
              </a:spcBef>
              <a:spcAft>
                <a:spcPts val="1200"/>
              </a:spcAft>
              <a:buFont typeface="Symbol" panose="05050102010706020507" pitchFamily="18" charset="2"/>
              <a:buChar char=""/>
            </a:pPr>
            <a:r>
              <a:rPr lang="nl-NL" sz="1200" b="1">
                <a:effectLst/>
                <a:latin typeface="Arial" panose="020B0604020202020204" pitchFamily="34" charset="0"/>
                <a:ea typeface="Arial" panose="020B0604020202020204" pitchFamily="34" charset="0"/>
                <a:cs typeface="Times New Roman" panose="02020603050405020304" pitchFamily="18" charset="0"/>
              </a:rPr>
              <a:t>Handel direct.</a:t>
            </a:r>
            <a:r>
              <a:rPr lang="nl-NL" sz="1200">
                <a:effectLst/>
                <a:latin typeface="Arial" panose="020B0604020202020204" pitchFamily="34" charset="0"/>
                <a:ea typeface="Arial" panose="020B0604020202020204" pitchFamily="34" charset="0"/>
                <a:cs typeface="Times New Roman" panose="02020603050405020304" pitchFamily="18" charset="0"/>
              </a:rPr>
              <a:t> Bel 112 of volg de geldende interne alarmeringsprocedure als een kind symptomen van ernstige ziekte vertoont zoals in onderstaand eenvoudig triagemiddel:</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Bef>
                <a:spcPts val="1200"/>
              </a:spcBef>
              <a:spcAft>
                <a:spcPts val="1200"/>
              </a:spcAft>
            </a:pPr>
            <a:r>
              <a:rPr lang="nl-NL" sz="1200">
                <a:effectLst/>
                <a:latin typeface="Arial" panose="020B0604020202020204" pitchFamily="34" charset="0"/>
                <a:ea typeface="Arial" panose="020B0604020202020204" pitchFamily="34" charset="0"/>
                <a:cs typeface="Times New Roman" panose="02020603050405020304" pitchFamily="18" charset="0"/>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a:effectLst/>
                <a:latin typeface="Arial" panose="020B0604020202020204" pitchFamily="34" charset="0"/>
                <a:ea typeface="Arial" panose="020B0604020202020204" pitchFamily="34" charset="0"/>
                <a:cs typeface="Times New Roman" panose="02020603050405020304" pitchFamily="18" charset="0"/>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sz="1200" b="1">
                <a:effectLst/>
                <a:latin typeface="Arial" panose="020B0604020202020204" pitchFamily="34" charset="0"/>
                <a:ea typeface="Arial" panose="020B0604020202020204" pitchFamily="34" charset="0"/>
                <a:cs typeface="Times New Roman" panose="02020603050405020304" pitchFamily="18" charset="0"/>
              </a:rPr>
              <a:t>Bij meerdere symptomen of bij twijfel over gedrag, ademhaling en/of kleur:</a:t>
            </a:r>
            <a:r>
              <a:rPr lang="nl-NL" sz="1200">
                <a:effectLst/>
                <a:latin typeface="Arial" panose="020B0604020202020204" pitchFamily="34" charset="0"/>
                <a:ea typeface="Arial" panose="020B0604020202020204" pitchFamily="34" charset="0"/>
                <a:cs typeface="Times New Roman" panose="02020603050405020304" pitchFamily="18" charset="0"/>
              </a:rPr>
              <a:t> bel 112.</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sz="1200" b="1">
                <a:effectLst/>
                <a:latin typeface="Arial" panose="020B0604020202020204" pitchFamily="34" charset="0"/>
                <a:ea typeface="Arial" panose="020B0604020202020204" pitchFamily="34" charset="0"/>
                <a:cs typeface="Times New Roman" panose="02020603050405020304" pitchFamily="18" charset="0"/>
              </a:rPr>
              <a:t>Stop een bloeding direct.</a:t>
            </a:r>
            <a:r>
              <a:rPr lang="nl-NL" sz="1200">
                <a:effectLst/>
                <a:latin typeface="Arial" panose="020B0604020202020204" pitchFamily="34" charset="0"/>
                <a:ea typeface="Arial" panose="020B0604020202020204" pitchFamily="34" charset="0"/>
                <a:cs typeface="Times New Roman" panose="02020603050405020304" pitchFamily="18" charset="0"/>
              </a:rPr>
              <a:t> Zelfs een ogenschijnlijk kleine uitwendige bloeding kan bij een kind levensbedreigend zijn. Geef (indien mogelijk) directe druk op de wond.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sz="1200" b="1">
                <a:effectLst/>
                <a:latin typeface="Arial" panose="020B0604020202020204" pitchFamily="34" charset="0"/>
                <a:ea typeface="Arial" panose="020B0604020202020204" pitchFamily="34" charset="0"/>
                <a:cs typeface="Times New Roman" panose="02020603050405020304" pitchFamily="18" charset="0"/>
              </a:rPr>
              <a:t>Verplaats het kind alleen als dat nodig is om het in veiligheid te brengen.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NL" sz="1200" b="1">
                <a:effectLst/>
                <a:latin typeface="Arial" panose="020B0604020202020204" pitchFamily="34" charset="0"/>
                <a:ea typeface="Arial" panose="020B0604020202020204" pitchFamily="34" charset="0"/>
                <a:cs typeface="Times New Roman" panose="02020603050405020304" pitchFamily="18" charset="0"/>
              </a:rPr>
              <a:t>Vertrouw op je gevoel.</a:t>
            </a:r>
            <a:r>
              <a:rPr lang="nl-NL" sz="1200">
                <a:effectLst/>
                <a:latin typeface="Arial" panose="020B0604020202020204" pitchFamily="34" charset="0"/>
                <a:ea typeface="Arial" panose="020B0604020202020204" pitchFamily="34" charset="0"/>
                <a:cs typeface="Times New Roman" panose="02020603050405020304" pitchFamily="18" charset="0"/>
              </a:rPr>
              <a:t> Heb je een niet-pluis gevoel bij een kind? Twijfel dan niet en neem contact op met de huisarts.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endParaRPr lang="nl-NL"/>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17</a:t>
            </a:fld>
            <a:endParaRPr lang="nl-NL"/>
          </a:p>
        </p:txBody>
      </p:sp>
    </p:spTree>
    <p:extLst>
      <p:ext uri="{BB962C8B-B14F-4D97-AF65-F5344CB8AC3E}">
        <p14:creationId xmlns:p14="http://schemas.microsoft.com/office/powerpoint/2010/main" val="1026787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Elke hulpverlener/omstander/zorgverlener is essentieel voor het starten van de keten van overleven. Snel herkennen van een (dreigende) circulatiestoornis, snel alarmeren en snel starten met BLS zijn essentieel voor een goede uitkomst.</a:t>
            </a:r>
          </a:p>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18</a:t>
            </a:fld>
            <a:endParaRPr lang="nl-NL"/>
          </a:p>
        </p:txBody>
      </p:sp>
    </p:spTree>
    <p:extLst>
      <p:ext uri="{BB962C8B-B14F-4D97-AF65-F5344CB8AC3E}">
        <p14:creationId xmlns:p14="http://schemas.microsoft.com/office/powerpoint/2010/main" val="240664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588FED2B-0183-67B4-D879-BF562C40C359}"/>
            </a:ext>
          </a:extLst>
        </p:cNvPr>
        <p:cNvGrpSpPr/>
        <p:nvPr/>
      </p:nvGrpSpPr>
      <p:grpSpPr>
        <a:xfrm>
          <a:off x="0" y="0"/>
          <a:ext cx="0" cy="0"/>
          <a:chOff x="0" y="0"/>
          <a:chExt cx="0" cy="0"/>
        </a:xfrm>
      </p:grpSpPr>
      <p:sp>
        <p:nvSpPr>
          <p:cNvPr id="66" name="Google Shape;66;p6:notes">
            <a:extLst>
              <a:ext uri="{FF2B5EF4-FFF2-40B4-BE49-F238E27FC236}">
                <a16:creationId xmlns:a16="http://schemas.microsoft.com/office/drawing/2014/main" id="{DFB8C98B-1AE8-4BA6-CD96-599327D07A2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6:notes">
            <a:extLst>
              <a:ext uri="{FF2B5EF4-FFF2-40B4-BE49-F238E27FC236}">
                <a16:creationId xmlns:a16="http://schemas.microsoft.com/office/drawing/2014/main" id="{2F0BE192-AF07-F322-9C4D-5D0292D610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6420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446453E8-F7AF-C31E-31F1-F973C8915FD1}"/>
            </a:ext>
          </a:extLst>
        </p:cNvPr>
        <p:cNvGrpSpPr/>
        <p:nvPr/>
      </p:nvGrpSpPr>
      <p:grpSpPr>
        <a:xfrm>
          <a:off x="0" y="0"/>
          <a:ext cx="0" cy="0"/>
          <a:chOff x="0" y="0"/>
          <a:chExt cx="0" cy="0"/>
        </a:xfrm>
      </p:grpSpPr>
      <p:sp>
        <p:nvSpPr>
          <p:cNvPr id="72" name="Google Shape;72;p7:notes">
            <a:extLst>
              <a:ext uri="{FF2B5EF4-FFF2-40B4-BE49-F238E27FC236}">
                <a16:creationId xmlns:a16="http://schemas.microsoft.com/office/drawing/2014/main" id="{C0890D0F-C050-1D42-5869-10E570C023A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7:notes">
            <a:extLst>
              <a:ext uri="{FF2B5EF4-FFF2-40B4-BE49-F238E27FC236}">
                <a16:creationId xmlns:a16="http://schemas.microsoft.com/office/drawing/2014/main" id="{7A0CFD06-3096-FCE0-7CE7-9D1933E4D7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9304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506CA-E822-54D8-0E22-6BBA80A1372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F0CBAE4-1191-EB79-D664-157267D0E70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A29C69D-EC90-18D1-A77F-391AFD6F304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E7A9280-3241-049D-C2A9-3AB4A7E8857C}"/>
              </a:ext>
            </a:extLst>
          </p:cNvPr>
          <p:cNvSpPr>
            <a:spLocks noGrp="1"/>
          </p:cNvSpPr>
          <p:nvPr>
            <p:ph type="sldNum" sz="quarter" idx="5"/>
          </p:nvPr>
        </p:nvSpPr>
        <p:spPr/>
        <p:txBody>
          <a:bodyPr/>
          <a:lstStyle/>
          <a:p>
            <a:fld id="{BA90377D-0102-4526-BD87-5B1C587E8372}" type="slidenum">
              <a:rPr lang="nl-NL" smtClean="0"/>
              <a:t>25</a:t>
            </a:fld>
            <a:endParaRPr lang="nl-NL"/>
          </a:p>
        </p:txBody>
      </p:sp>
    </p:spTree>
    <p:extLst>
      <p:ext uri="{BB962C8B-B14F-4D97-AF65-F5344CB8AC3E}">
        <p14:creationId xmlns:p14="http://schemas.microsoft.com/office/powerpoint/2010/main" val="2981654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26</a:t>
            </a:fld>
            <a:endParaRPr lang="nl-NL"/>
          </a:p>
        </p:txBody>
      </p:sp>
    </p:spTree>
    <p:extLst>
      <p:ext uri="{BB962C8B-B14F-4D97-AF65-F5344CB8AC3E}">
        <p14:creationId xmlns:p14="http://schemas.microsoft.com/office/powerpoint/2010/main" val="110951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a:t>
            </a:fld>
            <a:endParaRPr lang="nl-NL"/>
          </a:p>
        </p:txBody>
      </p:sp>
    </p:spTree>
    <p:extLst>
      <p:ext uri="{BB962C8B-B14F-4D97-AF65-F5344CB8AC3E}">
        <p14:creationId xmlns:p14="http://schemas.microsoft.com/office/powerpoint/2010/main" val="3331498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Toon cursisten deze animatie, ga in op eventuele vragen na afloop van de animatie, verantwoording kun je vinden in de instructeurshandleiding instructeur BLS</a:t>
            </a: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28</a:t>
            </a:fld>
            <a:endParaRPr lang="nl-NL"/>
          </a:p>
        </p:txBody>
      </p:sp>
    </p:spTree>
    <p:extLst>
      <p:ext uri="{BB962C8B-B14F-4D97-AF65-F5344CB8AC3E}">
        <p14:creationId xmlns:p14="http://schemas.microsoft.com/office/powerpoint/2010/main" val="3558914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Helvetica Neue"/>
                <a:ea typeface="Times New Roman" panose="02020603050405020304" pitchFamily="18" charset="0"/>
              </a:rPr>
              <a:t>Korte uitleg van de diverse instructies die je als burgerhulpverlener kan ontvangen, ofwel ga direct naar adres en start reanimatie, of ga eerst langs een locatie om AED te halen en dan door naar locatie waar het slachtoffer zich bevindt</a:t>
            </a:r>
            <a:endParaRPr lang="nl-NL" sz="1200">
              <a:effectLst/>
              <a:latin typeface="Calibri" panose="020F0502020204030204" pitchFamily="34" charset="0"/>
              <a:ea typeface="Calibri" panose="020F0502020204030204" pitchFamily="34" charset="0"/>
            </a:endParaRP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29</a:t>
            </a:fld>
            <a:endParaRPr lang="nl-NL"/>
          </a:p>
        </p:txBody>
      </p:sp>
    </p:spTree>
    <p:extLst>
      <p:ext uri="{BB962C8B-B14F-4D97-AF65-F5344CB8AC3E}">
        <p14:creationId xmlns:p14="http://schemas.microsoft.com/office/powerpoint/2010/main" val="3527091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effectLst/>
                <a:latin typeface="Helvetica Neue"/>
                <a:ea typeface="Times New Roman" panose="02020603050405020304" pitchFamily="18" charset="0"/>
              </a:rPr>
              <a:t>Wanneer je de mogelijkheid hebt, ga dan naar de reanimatie toe. Je kunt eerder dan de ambulance zijn, iedere minuut telt, dus Jouw inzet kan dus cruciaal zijn. Ga ook naar een melding toe als je al sirenes hoort. Je weet niet zeker of deze ambulance wel voor dezelfde melding is opgeroepen. Misschien is de ambulance onderweg naar een andere situatie of het ziekenhuis met een patiënt. Mocht er al wel een ambulance zijn en er is nog geen tweede ambulance ter plaatse, dan kan jouw aanwezigheid erg welkom zijn. Wanneer blijkt dat het toch niet meer nodig is, dan zal de professionele hulpverlening dit aan je vertellen.</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 </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We vragen je om geen hulp te verlenen, wanneer de veiligheid van jezelf of van de mensen die je achter moet laten in het geding komt. Bijvoorbeeld wanneer er een baby of kind alleen gelaten moeten worden. Ook wanneer je alcohol hebt genuttigd vragen wij je om niet op de oproep van HartslagNu te reageren.</a:t>
            </a:r>
            <a:endParaRPr lang="nl-NL" sz="1200">
              <a:effectLst/>
              <a:latin typeface="Calibri" panose="020F0502020204030204" pitchFamily="34" charset="0"/>
              <a:ea typeface="Calibri" panose="020F0502020204030204" pitchFamily="34" charset="0"/>
            </a:endParaRP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30</a:t>
            </a:fld>
            <a:endParaRPr lang="nl-NL"/>
          </a:p>
        </p:txBody>
      </p:sp>
    </p:spTree>
    <p:extLst>
      <p:ext uri="{BB962C8B-B14F-4D97-AF65-F5344CB8AC3E}">
        <p14:creationId xmlns:p14="http://schemas.microsoft.com/office/powerpoint/2010/main" val="1596519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Toon cursisten deze animatie, ga in op eventuele vragen na afloop van de animatie, verantwoording kun je vinden in de instructeurshandleiding instructeur BLS</a:t>
            </a: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32</a:t>
            </a:fld>
            <a:endParaRPr lang="nl-NL"/>
          </a:p>
        </p:txBody>
      </p:sp>
    </p:spTree>
    <p:extLst>
      <p:ext uri="{BB962C8B-B14F-4D97-AF65-F5344CB8AC3E}">
        <p14:creationId xmlns:p14="http://schemas.microsoft.com/office/powerpoint/2010/main" val="3325306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Zie voor meer informatie </a:t>
            </a:r>
            <a:r>
              <a:rPr lang="nl-NL" sz="1200">
                <a:latin typeface="+mj-lt"/>
                <a:ea typeface="+mj-ea"/>
                <a:cs typeface="+mj-cs"/>
              </a:rPr>
              <a:t>Kwaliteitskader first responders reanimatiezorg.</a:t>
            </a:r>
          </a:p>
          <a:p>
            <a:endParaRPr lang="nl-NL"/>
          </a:p>
          <a:p>
            <a:r>
              <a:rPr lang="nl-NL"/>
              <a:t>Alle First responders leveren als het gaat om de BLS dezelfde hulp en zijn op dat vlak gelijkwaardig aan elkaar. Het is dan ook niet per definitie nodig dat de ene hulpverlener de andere overneemt.</a:t>
            </a:r>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33</a:t>
            </a:fld>
            <a:endParaRPr lang="nl-NL"/>
          </a:p>
        </p:txBody>
      </p:sp>
    </p:spTree>
    <p:extLst>
      <p:ext uri="{BB962C8B-B14F-4D97-AF65-F5344CB8AC3E}">
        <p14:creationId xmlns:p14="http://schemas.microsoft.com/office/powerpoint/2010/main" val="311248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a:effectLst/>
                <a:latin typeface="Arial" panose="020B0604020202020204" pitchFamily="34" charset="0"/>
                <a:ea typeface="Times New Roman" panose="02020603050405020304" pitchFamily="18" charset="0"/>
              </a:rPr>
              <a:t>De oproep wordt gedaan naar meerdere </a:t>
            </a:r>
            <a:r>
              <a:rPr lang="nl-NL" sz="1800" err="1">
                <a:effectLst/>
                <a:latin typeface="Arial" panose="020B0604020202020204" pitchFamily="34" charset="0"/>
                <a:ea typeface="Times New Roman" panose="02020603050405020304" pitchFamily="18" charset="0"/>
              </a:rPr>
              <a:t>first-responders</a:t>
            </a:r>
            <a:r>
              <a:rPr lang="nl-NL" sz="1800">
                <a:effectLst/>
                <a:latin typeface="Arial" panose="020B0604020202020204" pitchFamily="34" charset="0"/>
                <a:ea typeface="Times New Roman" panose="02020603050405020304" pitchFamily="18" charset="0"/>
              </a:rPr>
              <a:t> waaronder ook professionals zullen zitten. Tijdens deze oproep wordt je echter ingezet als </a:t>
            </a:r>
            <a:r>
              <a:rPr lang="nl-NL" sz="1800" err="1">
                <a:effectLst/>
                <a:latin typeface="Arial" panose="020B0604020202020204" pitchFamily="34" charset="0"/>
                <a:ea typeface="Times New Roman" panose="02020603050405020304" pitchFamily="18" charset="0"/>
              </a:rPr>
              <a:t>BLS’er</a:t>
            </a:r>
            <a:r>
              <a:rPr lang="nl-NL" sz="1800">
                <a:effectLst/>
                <a:latin typeface="Arial" panose="020B0604020202020204" pitchFamily="34" charset="0"/>
                <a:ea typeface="Times New Roman" panose="02020603050405020304" pitchFamily="18" charset="0"/>
              </a:rPr>
              <a:t>. Focus je op die belangrijke taak</a:t>
            </a:r>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34</a:t>
            </a:fld>
            <a:endParaRPr lang="nl-NL"/>
          </a:p>
        </p:txBody>
      </p:sp>
    </p:spTree>
    <p:extLst>
      <p:ext uri="{BB962C8B-B14F-4D97-AF65-F5344CB8AC3E}">
        <p14:creationId xmlns:p14="http://schemas.microsoft.com/office/powerpoint/2010/main" val="2871302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effectLst/>
                <a:latin typeface="Helvetica Neue"/>
                <a:ea typeface="Times New Roman" panose="02020603050405020304" pitchFamily="18" charset="0"/>
              </a:rPr>
              <a:t>Het is goed gedrag om jezelf ergens voor te stellen, dat geldt ook in een situatie waarin je als burgerhulpverlener komt om ergens hulp te verlenen. Denk eraan dat een eventuele melder behoorlijk in paniek kan zijn.</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Het is juist dan prettig, dat je duidelijk zegt; wie je bent, en dat je komt om hulp te verlenen. Ook als er al professionele hulpverlening ter plaatse is, geef aan wie je bent en wat je komt doen. Het is voor hulpverleners ook veel makkelijk om je bij de voornaam te kunnen noemen, dit komt de kwaliteit en duidelijkheid in de hulpverlening alleen maar ten goede !</a:t>
            </a:r>
            <a:endParaRPr lang="nl-NL" sz="1200">
              <a:effectLst/>
              <a:latin typeface="Calibri" panose="020F0502020204030204" pitchFamily="34" charset="0"/>
              <a:ea typeface="Calibri" panose="020F0502020204030204" pitchFamily="34" charset="0"/>
            </a:endParaRP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35</a:t>
            </a:fld>
            <a:endParaRPr lang="nl-NL"/>
          </a:p>
        </p:txBody>
      </p:sp>
    </p:spTree>
    <p:extLst>
      <p:ext uri="{BB962C8B-B14F-4D97-AF65-F5344CB8AC3E}">
        <p14:creationId xmlns:p14="http://schemas.microsoft.com/office/powerpoint/2010/main" val="3160486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Helvetica Neue"/>
                <a:ea typeface="Times New Roman" panose="02020603050405020304" pitchFamily="18" charset="0"/>
              </a:rPr>
              <a:t>kom je aan als firstresponder, vraag of het wenselijk is de reanimatie van de hulpverlener over te nemen.</a:t>
            </a:r>
            <a:endParaRPr lang="nl-NL" sz="1200">
              <a:effectLst/>
              <a:latin typeface="Calibri" panose="020F0502020204030204" pitchFamily="34" charset="0"/>
              <a:ea typeface="Calibri" panose="020F0502020204030204" pitchFamily="34" charset="0"/>
            </a:endParaRP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36</a:t>
            </a:fld>
            <a:endParaRPr lang="nl-NL"/>
          </a:p>
        </p:txBody>
      </p:sp>
    </p:spTree>
    <p:extLst>
      <p:ext uri="{BB962C8B-B14F-4D97-AF65-F5344CB8AC3E}">
        <p14:creationId xmlns:p14="http://schemas.microsoft.com/office/powerpoint/2010/main" val="1610222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Cirkels zijn geen werkelijk cirkels, maar moet in de context gezien worden. In een woonhuis bijvoorbeeld:</a:t>
            </a:r>
          </a:p>
          <a:p>
            <a:r>
              <a:rPr lang="nl-NL"/>
              <a:t>Cirkel 1: de slaapkamer</a:t>
            </a:r>
          </a:p>
          <a:p>
            <a:r>
              <a:rPr lang="nl-NL"/>
              <a:t>Cirkel 2: de gang naast de slaapkamer</a:t>
            </a:r>
          </a:p>
          <a:p>
            <a:r>
              <a:rPr lang="nl-NL"/>
              <a:t>Cirkel 3: Afhankelijk van hun rol bijvoorbeeld in een andere kamer of buiten</a:t>
            </a:r>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37</a:t>
            </a:fld>
            <a:endParaRPr lang="nl-NL"/>
          </a:p>
        </p:txBody>
      </p:sp>
    </p:spTree>
    <p:extLst>
      <p:ext uri="{BB962C8B-B14F-4D97-AF65-F5344CB8AC3E}">
        <p14:creationId xmlns:p14="http://schemas.microsoft.com/office/powerpoint/2010/main" val="82457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Vraag even kan ik nog iets doen,</a:t>
            </a:r>
          </a:p>
          <a:p>
            <a:r>
              <a:rPr lang="nl-NL"/>
              <a:t>Indien genoeg adequate hulp vertrek dan weer </a:t>
            </a:r>
            <a:endParaRPr lang="nl-NL">
              <a:sym typeface="Arial"/>
            </a:endParaRP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38</a:t>
            </a:fld>
            <a:endParaRPr lang="nl-NL"/>
          </a:p>
        </p:txBody>
      </p:sp>
    </p:spTree>
    <p:extLst>
      <p:ext uri="{BB962C8B-B14F-4D97-AF65-F5344CB8AC3E}">
        <p14:creationId xmlns:p14="http://schemas.microsoft.com/office/powerpoint/2010/main" val="3351634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Sans-Serif" panose="020B0604020202020204" pitchFamily="34" charset="0"/>
              <a:buChar char="•"/>
              <a:defRPr/>
            </a:pPr>
            <a:r>
              <a:rPr lang="nl-NL"/>
              <a:t>De beste reanimatie is die je voorkomt. Het gaat in deze dia dus vooral om dat mensen alert zijn op alarmsignalen. Zeker als deze optreden in combinatie met onwel voelen. Maar hou het kort en bondig, ga net uitweiden over ziektebeelden.</a:t>
            </a:r>
            <a:endParaRPr lang="en-US">
              <a:solidFill>
                <a:srgbClr val="444444"/>
              </a:solidFill>
            </a:endParaRPr>
          </a:p>
          <a:p>
            <a:pPr marL="171450" indent="-171450">
              <a:buFont typeface="Arial,Sans-Serif" panose="020B0604020202020204" pitchFamily="34" charset="0"/>
              <a:buChar char="•"/>
              <a:defRPr/>
            </a:pPr>
            <a:r>
              <a:rPr lang="nl-NL"/>
              <a:t>Let op waarschuwingssignalen bij onwel voelen: </a:t>
            </a:r>
            <a:endParaRPr lang="en-US">
              <a:solidFill>
                <a:srgbClr val="444444"/>
              </a:solidFill>
            </a:endParaRPr>
          </a:p>
          <a:p>
            <a:pPr marL="1028700" lvl="1" indent="-171450">
              <a:buFont typeface="Arial,Sans-Serif" panose="020B0604020202020204" pitchFamily="34" charset="0"/>
              <a:buChar char="•"/>
              <a:defRPr/>
            </a:pPr>
            <a:r>
              <a:rPr lang="nl-NL"/>
              <a:t>Acuut drukkende pijn op de borst, </a:t>
            </a:r>
            <a:endParaRPr lang="en-US">
              <a:solidFill>
                <a:srgbClr val="444444"/>
              </a:solidFill>
            </a:endParaRPr>
          </a:p>
          <a:p>
            <a:pPr marL="1028700" lvl="1" indent="-171450">
              <a:buFont typeface="Arial,Sans-Serif" panose="020B0604020202020204" pitchFamily="34" charset="0"/>
              <a:buChar char="•"/>
              <a:defRPr/>
            </a:pPr>
            <a:r>
              <a:rPr lang="nl-NL"/>
              <a:t>uitstralende pijn naar de armen, schouders, hals, kaak of maagstreek, </a:t>
            </a:r>
            <a:endParaRPr lang="nl-NL" dirty="0">
              <a:solidFill>
                <a:srgbClr val="444444"/>
              </a:solidFill>
            </a:endParaRPr>
          </a:p>
          <a:p>
            <a:pPr marL="1028700" lvl="1" indent="-171450">
              <a:buFont typeface="Arial,Sans-Serif" panose="020B0604020202020204" pitchFamily="34" charset="0"/>
              <a:buChar char="•"/>
              <a:defRPr/>
            </a:pPr>
            <a:r>
              <a:rPr lang="nl-NL"/>
              <a:t>zweten, </a:t>
            </a:r>
            <a:endParaRPr lang="en-US">
              <a:solidFill>
                <a:srgbClr val="444444"/>
              </a:solidFill>
            </a:endParaRPr>
          </a:p>
          <a:p>
            <a:pPr marL="1028700" lvl="1" indent="-171450">
              <a:buFont typeface="Arial,Sans-Serif" panose="020B0604020202020204" pitchFamily="34" charset="0"/>
              <a:buChar char="•"/>
              <a:defRPr/>
            </a:pPr>
            <a:r>
              <a:rPr lang="nl-NL" dirty="0"/>
              <a:t>misselijkheid en/of braken</a:t>
            </a:r>
            <a:endParaRPr lang="nl-NL" dirty="0">
              <a:solidFill>
                <a:srgbClr val="000000"/>
              </a:solidFill>
            </a:endParaRPr>
          </a:p>
        </p:txBody>
      </p:sp>
      <p:sp>
        <p:nvSpPr>
          <p:cNvPr id="4" name="Tijdelijke aanduiding voor dianummer 3"/>
          <p:cNvSpPr>
            <a:spLocks noGrp="1"/>
          </p:cNvSpPr>
          <p:nvPr>
            <p:ph type="sldNum" sz="quarter" idx="5"/>
          </p:nvPr>
        </p:nvSpPr>
        <p:spPr/>
        <p:txBody>
          <a:bodyPr/>
          <a:lstStyle/>
          <a:p>
            <a:fld id="{5A1FF8D1-C5A5-4F1D-A781-D02243A49D76}" type="slidenum">
              <a:rPr lang="nl-NL" smtClean="0"/>
              <a:t>6</a:t>
            </a:fld>
            <a:endParaRPr lang="nl-NL"/>
          </a:p>
        </p:txBody>
      </p:sp>
    </p:spTree>
    <p:extLst>
      <p:ext uri="{BB962C8B-B14F-4D97-AF65-F5344CB8AC3E}">
        <p14:creationId xmlns:p14="http://schemas.microsoft.com/office/powerpoint/2010/main" val="1057282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Arial"/>
                <a:cs typeface="Arial"/>
                <a:sym typeface="Arial"/>
              </a:rPr>
              <a:t>Mocht je na een reanimatie behoefte hebben om met iemand te praten, dan kunnen we ons dat zeker voorstellen. In de vragenlijst die je ontvangt van </a:t>
            </a:r>
            <a:r>
              <a:rPr lang="nl-NL" sz="1200" b="0" i="0" u="none" strike="noStrike" kern="1200" dirty="0" err="1">
                <a:solidFill>
                  <a:schemeClr val="tx1"/>
                </a:solidFill>
                <a:effectLst/>
                <a:latin typeface="Arial"/>
                <a:cs typeface="Arial"/>
                <a:sym typeface="Arial"/>
              </a:rPr>
              <a:t>HartslagNu</a:t>
            </a:r>
            <a:r>
              <a:rPr lang="nl-NL" sz="1200" b="0" i="0" u="none" strike="noStrike" kern="1200" dirty="0">
                <a:solidFill>
                  <a:schemeClr val="tx1"/>
                </a:solidFill>
                <a:effectLst/>
                <a:latin typeface="Arial"/>
                <a:cs typeface="Arial"/>
                <a:sym typeface="Arial"/>
              </a:rPr>
              <a:t> naar aanleiding van een melding, kun je dit aangeven.</a:t>
            </a:r>
          </a:p>
          <a:p>
            <a:endParaRPr lang="nl-NL" sz="1200" b="0" i="0" u="none" strike="noStrike" kern="1200">
              <a:solidFill>
                <a:schemeClr val="tx1"/>
              </a:solidFill>
              <a:effectLst/>
              <a:latin typeface="Arial" charset="0"/>
              <a:ea typeface="+mn-ea"/>
              <a:cs typeface="+mn-cs"/>
              <a:sym typeface="Arial"/>
            </a:endParaRPr>
          </a:p>
          <a:p>
            <a:pPr>
              <a:spcBef>
                <a:spcPts val="400"/>
              </a:spcBef>
              <a:defRPr/>
            </a:pPr>
            <a:r>
              <a:rPr lang="nl-NL" sz="1200" b="1" i="0" u="none" strike="noStrike" kern="1200" dirty="0">
                <a:solidFill>
                  <a:schemeClr val="tx1"/>
                </a:solidFill>
                <a:effectLst/>
                <a:latin typeface="Arial"/>
                <a:cs typeface="Arial"/>
                <a:sym typeface="Arial"/>
              </a:rPr>
              <a:t>Kan ik ook nog later nazorg krijgen?</a:t>
            </a:r>
            <a:r>
              <a:rPr lang="nl-NL" b="1" dirty="0">
                <a:latin typeface="Arial"/>
                <a:cs typeface="Arial"/>
                <a:sym typeface="Arial"/>
              </a:rPr>
              <a:t> </a:t>
            </a:r>
            <a:r>
              <a:rPr lang="nl-NL" sz="1200" b="0" i="0" u="none" strike="noStrike" kern="1200" dirty="0">
                <a:solidFill>
                  <a:schemeClr val="tx1"/>
                </a:solidFill>
                <a:effectLst/>
                <a:latin typeface="Arial"/>
                <a:cs typeface="Arial"/>
                <a:sym typeface="Arial"/>
              </a:rPr>
              <a:t>Zeker. Je kiest zelf of en wanneer je nazorg krijgt. Niet iedereen wil dit direct na een reanimatie, soms spelen gevoelens na een tijdje op. Na een reanimatie ontvang je sowieso een vragenlijst. </a:t>
            </a:r>
            <a:r>
              <a:rPr lang="nl-NL" sz="1200" b="0" i="0" u="none" strike="noStrike" kern="1200" dirty="0" err="1">
                <a:solidFill>
                  <a:schemeClr val="tx1"/>
                </a:solidFill>
                <a:effectLst/>
                <a:latin typeface="Arial"/>
                <a:cs typeface="Arial"/>
                <a:sym typeface="Arial"/>
              </a:rPr>
              <a:t>HartslagNu</a:t>
            </a:r>
            <a:r>
              <a:rPr lang="nl-NL" sz="1200" b="0" i="0" u="none" strike="noStrike" kern="1200" dirty="0">
                <a:solidFill>
                  <a:schemeClr val="tx1"/>
                </a:solidFill>
                <a:effectLst/>
                <a:latin typeface="Arial"/>
                <a:cs typeface="Arial"/>
                <a:sym typeface="Arial"/>
              </a:rPr>
              <a:t> nemen contact met je op, wanneer uit je antwoorden blijkt dat dit nodig is. Het is ook mogelijk dat je zelf contact opneemt met je huisarts of slachtofferhulp. Merk je pas later op dat je graag nog nazorg wilt ontvangen, dan kun je alsnog contact met ons, je huisarts of slachtofferhulp contact opnemen.</a:t>
            </a:r>
            <a:endParaRPr lang="nl-NL" sz="1200" b="0" i="0" u="none" strike="noStrike" kern="1200" dirty="0">
              <a:solidFill>
                <a:schemeClr val="tx1"/>
              </a:solidFill>
              <a:effectLst/>
              <a:latin typeface="Arial"/>
              <a:cs typeface="Arial"/>
            </a:endParaRP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39</a:t>
            </a:fld>
            <a:endParaRPr lang="nl-NL"/>
          </a:p>
        </p:txBody>
      </p:sp>
    </p:spTree>
    <p:extLst>
      <p:ext uri="{BB962C8B-B14F-4D97-AF65-F5344CB8AC3E}">
        <p14:creationId xmlns:p14="http://schemas.microsoft.com/office/powerpoint/2010/main" val="2008924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effectLst/>
                <a:latin typeface="Helvetica Neue"/>
                <a:ea typeface="Times New Roman" panose="02020603050405020304" pitchFamily="18" charset="0"/>
              </a:rPr>
              <a:t>Indien het niet om een reanimatie gaat, moet er regelmatig(iedere minuut) worden gecontroleerd of er een normale ademhaling is. Check ook of de meldkamercentralist nog aan de lijn is, en overleg met hem of haar.</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Mogelijk wil de centralist verdere triage doen, en zal hij jouw daarin kunnen betrekken. De centralist kan indien nodig nadere instructies geven. Zorg dat het voor iedereen duidelijk is dat het niet om een reanimatie blijkt te gaan.</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Hiervoor moet er sprake zijn van tenminste een normale ademhaling!!</a:t>
            </a:r>
            <a:endParaRPr lang="nl-NL" sz="1200">
              <a:effectLst/>
              <a:latin typeface="Calibri" panose="020F0502020204030204" pitchFamily="34" charset="0"/>
              <a:ea typeface="Calibri" panose="020F0502020204030204" pitchFamily="34" charset="0"/>
            </a:endParaRP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40</a:t>
            </a:fld>
            <a:endParaRPr lang="nl-NL"/>
          </a:p>
        </p:txBody>
      </p:sp>
    </p:spTree>
    <p:extLst>
      <p:ext uri="{BB962C8B-B14F-4D97-AF65-F5344CB8AC3E}">
        <p14:creationId xmlns:p14="http://schemas.microsoft.com/office/powerpoint/2010/main" val="498594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FC321-2A14-DA1E-78BF-D994928168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7B338E4-73D7-5CFB-7701-3B50D8AF9E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33AC134-70CD-83CD-A250-7C7E8629055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446D4D6-49D8-CABA-A37A-3530221689E0}"/>
              </a:ext>
            </a:extLst>
          </p:cNvPr>
          <p:cNvSpPr>
            <a:spLocks noGrp="1"/>
          </p:cNvSpPr>
          <p:nvPr>
            <p:ph type="sldNum" sz="quarter" idx="5"/>
          </p:nvPr>
        </p:nvSpPr>
        <p:spPr/>
        <p:txBody>
          <a:bodyPr/>
          <a:lstStyle/>
          <a:p>
            <a:fld id="{BA90377D-0102-4526-BD87-5B1C587E8372}" type="slidenum">
              <a:rPr lang="nl-NL" smtClean="0"/>
              <a:t>44</a:t>
            </a:fld>
            <a:endParaRPr lang="nl-NL"/>
          </a:p>
        </p:txBody>
      </p:sp>
    </p:spTree>
    <p:extLst>
      <p:ext uri="{BB962C8B-B14F-4D97-AF65-F5344CB8AC3E}">
        <p14:creationId xmlns:p14="http://schemas.microsoft.com/office/powerpoint/2010/main" val="3781305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Benoem</a:t>
            </a:r>
            <a:r>
              <a:rPr lang="en-US" dirty="0">
                <a:ea typeface="Calibri"/>
                <a:cs typeface="Calibri"/>
              </a:rPr>
              <a:t> </a:t>
            </a:r>
            <a:r>
              <a:rPr lang="en-US" dirty="0" err="1">
                <a:ea typeface="Calibri"/>
                <a:cs typeface="Calibri"/>
              </a:rPr>
              <a:t>dat</a:t>
            </a:r>
            <a:r>
              <a:rPr lang="en-US" dirty="0">
                <a:ea typeface="Calibri"/>
                <a:cs typeface="Calibri"/>
              </a:rPr>
              <a:t> het </a:t>
            </a:r>
            <a:r>
              <a:rPr lang="en-US" dirty="0" err="1">
                <a:ea typeface="Calibri"/>
                <a:cs typeface="Calibri"/>
              </a:rPr>
              <a:t>gebruik</a:t>
            </a:r>
            <a:r>
              <a:rPr lang="en-US" dirty="0">
                <a:ea typeface="Calibri"/>
                <a:cs typeface="Calibri"/>
              </a:rPr>
              <a:t> van </a:t>
            </a:r>
            <a:r>
              <a:rPr lang="en-US" dirty="0" err="1">
                <a:ea typeface="Calibri"/>
                <a:cs typeface="Calibri"/>
              </a:rPr>
              <a:t>een</a:t>
            </a:r>
            <a:r>
              <a:rPr lang="en-US" dirty="0">
                <a:ea typeface="Calibri"/>
                <a:cs typeface="Calibri"/>
              </a:rPr>
              <a:t> </a:t>
            </a:r>
            <a:r>
              <a:rPr lang="en-US" dirty="0" err="1">
                <a:ea typeface="Calibri"/>
                <a:cs typeface="Calibri"/>
              </a:rPr>
              <a:t>beademingsmasker</a:t>
            </a:r>
            <a:r>
              <a:rPr lang="en-US" dirty="0">
                <a:ea typeface="Calibri"/>
                <a:cs typeface="Calibri"/>
              </a:rPr>
              <a:t> of </a:t>
            </a:r>
            <a:r>
              <a:rPr lang="en-US" dirty="0" err="1">
                <a:ea typeface="Calibri"/>
                <a:cs typeface="Calibri"/>
              </a:rPr>
              <a:t>beademingsdoekje</a:t>
            </a:r>
            <a:r>
              <a:rPr lang="en-US" dirty="0">
                <a:ea typeface="Calibri"/>
                <a:cs typeface="Calibri"/>
              </a:rPr>
              <a:t> training </a:t>
            </a:r>
            <a:r>
              <a:rPr lang="en-US" dirty="0" err="1">
                <a:ea typeface="Calibri"/>
                <a:cs typeface="Calibri"/>
              </a:rPr>
              <a:t>vergt</a:t>
            </a:r>
            <a:r>
              <a:rPr lang="en-US" dirty="0">
                <a:ea typeface="Calibri"/>
                <a:cs typeface="Calibri"/>
              </a:rPr>
              <a:t>. </a:t>
            </a:r>
          </a:p>
        </p:txBody>
      </p:sp>
      <p:sp>
        <p:nvSpPr>
          <p:cNvPr id="4" name="Slide Number Placeholder 3"/>
          <p:cNvSpPr>
            <a:spLocks noGrp="1"/>
          </p:cNvSpPr>
          <p:nvPr>
            <p:ph type="sldNum" sz="quarter" idx="5"/>
          </p:nvPr>
        </p:nvSpPr>
        <p:spPr/>
        <p:txBody>
          <a:bodyPr/>
          <a:lstStyle/>
          <a:p>
            <a:fld id="{BA90377D-0102-4526-BD87-5B1C587E8372}" type="slidenum">
              <a:rPr lang="nl-NL" smtClean="0"/>
              <a:t>47</a:t>
            </a:fld>
            <a:endParaRPr lang="nl-NL"/>
          </a:p>
        </p:txBody>
      </p:sp>
    </p:spTree>
    <p:extLst>
      <p:ext uri="{BB962C8B-B14F-4D97-AF65-F5344CB8AC3E}">
        <p14:creationId xmlns:p14="http://schemas.microsoft.com/office/powerpoint/2010/main" val="1643251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Let op! Gelegenheid voor vragen is na de demo met uitleg (stap 2)</a:t>
            </a: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51</a:t>
            </a:fld>
            <a:endParaRPr lang="nl-NL"/>
          </a:p>
        </p:txBody>
      </p:sp>
    </p:spTree>
    <p:extLst>
      <p:ext uri="{BB962C8B-B14F-4D97-AF65-F5344CB8AC3E}">
        <p14:creationId xmlns:p14="http://schemas.microsoft.com/office/powerpoint/2010/main" val="3483426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0973-A1D5-7962-80E2-8FBA1BDBA45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CBD1E1F-4A0E-71C2-BE77-E836ED3BA6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085E9-E411-2746-00B4-B62A576D078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D102FA7-55E1-DBBE-4AB8-44FFAE56D081}"/>
              </a:ext>
            </a:extLst>
          </p:cNvPr>
          <p:cNvSpPr>
            <a:spLocks noGrp="1"/>
          </p:cNvSpPr>
          <p:nvPr>
            <p:ph type="sldNum" sz="quarter" idx="5"/>
          </p:nvPr>
        </p:nvSpPr>
        <p:spPr/>
        <p:txBody>
          <a:bodyPr/>
          <a:lstStyle/>
          <a:p>
            <a:fld id="{BA90377D-0102-4526-BD87-5B1C587E8372}" type="slidenum">
              <a:rPr lang="nl-NL" smtClean="0"/>
              <a:t>54</a:t>
            </a:fld>
            <a:endParaRPr lang="nl-NL"/>
          </a:p>
        </p:txBody>
      </p:sp>
    </p:spTree>
    <p:extLst>
      <p:ext uri="{BB962C8B-B14F-4D97-AF65-F5344CB8AC3E}">
        <p14:creationId xmlns:p14="http://schemas.microsoft.com/office/powerpoint/2010/main" val="3848201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a:solidFill>
                  <a:srgbClr val="000000"/>
                </a:solidFill>
                <a:latin typeface="Arial" panose="020B0604020202020204" pitchFamily="34" charset="0"/>
                <a:cs typeface="Arial" panose="020B0604020202020204" pitchFamily="34" charset="0"/>
              </a:rPr>
              <a:t>Een team van experts, is geen expert team; een reanimatie doe je niet alleen. Reanimatie is ketenzorg, waarbij verschillende mensen samen komen en de zorg overdragen naar de volgende schakel in de keten. Als er mensen samen komen bij een reanimatie, is er een gemeenschappelijk doel: veilig samen de overlevingskans vergroten van het slachtoffer. Dat vraagt afstemming. Je werkt daarbij niet met verschillende individuen (experts), maar met een team. Net zoals in het voetbal kan je wel 11 spitsen (zoals Lionel Messi) in het veld zetten, maar dat is geen garantie voor een goede wedstrijd. Reanimatie vraagt om hoog niveau teamwork! Daarbij hoor ook dat je elkaar gelijkwaardig behandeld en als gelijkwaardig ziet. En doe een beetje lief tegen elkaar </a:t>
            </a:r>
            <a:r>
              <a:rPr lang="nl-NL" sz="1200" b="0">
                <a:solidFill>
                  <a:srgbClr val="000000"/>
                </a:solidFill>
                <a:latin typeface="Arial" panose="020B0604020202020204" pitchFamily="34" charset="0"/>
                <a:cs typeface="Arial" panose="020B0604020202020204" pitchFamily="34" charset="0"/>
                <a:sym typeface="Wingdings" panose="05000000000000000000" pitchFamily="2" charset="2"/>
              </a:rPr>
              <a:t>.</a:t>
            </a:r>
            <a:endParaRPr lang="nl-NL" sz="1200" b="0">
              <a:solidFill>
                <a:srgbClr val="000000"/>
              </a:solidFill>
              <a:latin typeface="Arial" panose="020B0604020202020204" pitchFamily="34" charset="0"/>
              <a:cs typeface="Arial" panose="020B0604020202020204" pitchFamily="34" charset="0"/>
            </a:endParaRP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57</a:t>
            </a:fld>
            <a:endParaRPr lang="nl-NL"/>
          </a:p>
        </p:txBody>
      </p:sp>
    </p:spTree>
    <p:extLst>
      <p:ext uri="{BB962C8B-B14F-4D97-AF65-F5344CB8AC3E}">
        <p14:creationId xmlns:p14="http://schemas.microsoft.com/office/powerpoint/2010/main" val="3512179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kern="0" err="1">
                <a:latin typeface="Calibri Light" panose="020F0302020204030204" pitchFamily="34" charset="0"/>
                <a:ea typeface="Times New Roman" panose="02020603050405020304" pitchFamily="18" charset="0"/>
                <a:cs typeface="Times-Roman"/>
              </a:rPr>
              <a:t>the</a:t>
            </a:r>
            <a:r>
              <a:rPr lang="nl-NL" sz="1200" b="0" kern="0">
                <a:latin typeface="Calibri Light" panose="020F0302020204030204" pitchFamily="34" charset="0"/>
                <a:ea typeface="Times New Roman" panose="02020603050405020304" pitchFamily="18" charset="0"/>
                <a:cs typeface="Times-Roman"/>
              </a:rPr>
              <a:t> human factor in de reanimatie” Bakker &amp; Verlangen 2016 vrij naar </a:t>
            </a:r>
            <a:r>
              <a:rPr lang="nl-NL" sz="1200" b="0" kern="0" err="1">
                <a:latin typeface="Calibri Light" panose="020F0302020204030204" pitchFamily="34" charset="0"/>
                <a:ea typeface="Times New Roman" panose="02020603050405020304" pitchFamily="18" charset="0"/>
                <a:cs typeface="Times-Roman"/>
              </a:rPr>
              <a:t>Latané</a:t>
            </a:r>
            <a:r>
              <a:rPr lang="nl-NL" sz="1200" b="0" kern="0">
                <a:latin typeface="Calibri Light" panose="020F0302020204030204" pitchFamily="34" charset="0"/>
                <a:ea typeface="Times New Roman" panose="02020603050405020304" pitchFamily="18" charset="0"/>
                <a:cs typeface="Times-Roman"/>
              </a:rPr>
              <a:t> en </a:t>
            </a:r>
            <a:r>
              <a:rPr lang="nl-NL" sz="1200" b="0" kern="0" err="1">
                <a:latin typeface="Calibri Light" panose="020F0302020204030204" pitchFamily="34" charset="0"/>
                <a:ea typeface="Times New Roman" panose="02020603050405020304" pitchFamily="18" charset="0"/>
                <a:cs typeface="Times-Roman"/>
              </a:rPr>
              <a:t>Darley</a:t>
            </a:r>
            <a:r>
              <a:rPr lang="nl-NL" sz="1200" b="0" kern="0">
                <a:latin typeface="Calibri Light" panose="020F0302020204030204" pitchFamily="34" charset="0"/>
                <a:ea typeface="Times New Roman" panose="02020603050405020304" pitchFamily="18" charset="0"/>
                <a:cs typeface="Times-Roman"/>
              </a:rPr>
              <a:t> (1970)</a:t>
            </a:r>
            <a:endParaRPr lang="nl-NL" sz="1200" b="0"/>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58</a:t>
            </a:fld>
            <a:endParaRPr lang="nl-NL"/>
          </a:p>
        </p:txBody>
      </p:sp>
    </p:spTree>
    <p:extLst>
      <p:ext uri="{BB962C8B-B14F-4D97-AF65-F5344CB8AC3E}">
        <p14:creationId xmlns:p14="http://schemas.microsoft.com/office/powerpoint/2010/main" val="2941400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Centralist kan helpen bij het herkennen (gaspen herkennen als teken van circulatie stilstand)  en de bereidheid om te gaan starten. Dus benadruk van het op speaker zetten van de telefoon zodat centralist mee kan luisteren, helpen herkennen en aanmoedigen te gaan starten</a:t>
            </a: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59</a:t>
            </a:fld>
            <a:endParaRPr lang="nl-NL"/>
          </a:p>
        </p:txBody>
      </p:sp>
    </p:spTree>
    <p:extLst>
      <p:ext uri="{BB962C8B-B14F-4D97-AF65-F5344CB8AC3E}">
        <p14:creationId xmlns:p14="http://schemas.microsoft.com/office/powerpoint/2010/main" val="1650811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a:effectLst/>
                <a:latin typeface="Arial" panose="020B0604020202020204" pitchFamily="34" charset="0"/>
                <a:ea typeface="Times New Roman" panose="02020603050405020304" pitchFamily="18" charset="0"/>
              </a:rPr>
              <a:t>Op het moment dat de elektrode niet goed zit, wat doe je dan? Bij aanwezigheid van extra elektrode kan die geplakt worden en stekker omgezet…”</a:t>
            </a:r>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61</a:t>
            </a:fld>
            <a:endParaRPr lang="nl-NL"/>
          </a:p>
        </p:txBody>
      </p:sp>
    </p:spTree>
    <p:extLst>
      <p:ext uri="{BB962C8B-B14F-4D97-AF65-F5344CB8AC3E}">
        <p14:creationId xmlns:p14="http://schemas.microsoft.com/office/powerpoint/2010/main" val="1665968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 burger is essentieel voor het starten van de keten van overleven. Snel herkennen van een (dreigende) circulatiestoornis, snel alarmeren en snel starten met BLS zijn essentieel voor een goede uitkomst.</a:t>
            </a:r>
          </a:p>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7</a:t>
            </a:fld>
            <a:endParaRPr lang="nl-NL"/>
          </a:p>
        </p:txBody>
      </p:sp>
    </p:spTree>
    <p:extLst>
      <p:ext uri="{BB962C8B-B14F-4D97-AF65-F5344CB8AC3E}">
        <p14:creationId xmlns:p14="http://schemas.microsoft.com/office/powerpoint/2010/main" val="440918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Cirkels zijn geen werkelijk cirkels, maar moet in de context gezien worden. In een woonhuis bijvoorbeeld:</a:t>
            </a:r>
          </a:p>
          <a:p>
            <a:r>
              <a:rPr lang="nl-NL"/>
              <a:t>Cirkel 1: de slaapkamer</a:t>
            </a:r>
          </a:p>
          <a:p>
            <a:r>
              <a:rPr lang="nl-NL"/>
              <a:t>Cirkel 2: de gang naast de slaapkamer</a:t>
            </a:r>
          </a:p>
          <a:p>
            <a:r>
              <a:rPr lang="nl-NL"/>
              <a:t>Cirkel 3: Afhankelijk van hun rol bijvoorbeeld in een andere kamer of buiten</a:t>
            </a:r>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62</a:t>
            </a:fld>
            <a:endParaRPr lang="nl-NL"/>
          </a:p>
        </p:txBody>
      </p:sp>
    </p:spTree>
    <p:extLst>
      <p:ext uri="{BB962C8B-B14F-4D97-AF65-F5344CB8AC3E}">
        <p14:creationId xmlns:p14="http://schemas.microsoft.com/office/powerpoint/2010/main" val="35548193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sym typeface="Arial"/>
              </a:rPr>
              <a:t>Zorg dat je voldoende ruimte hebt om op een goede manier hulp te verlenen. Dit betekent technisch dat je voldoende ruimte dient te maken rondom het slachtoffer zodat er goede kwaliteit borstcompressie gegeven kan worden, en de AED snel geplaatst kan worden en bediend. </a:t>
            </a:r>
            <a:r>
              <a:rPr lang="nl-NL" dirty="0" err="1">
                <a:sym typeface="Arial"/>
              </a:rPr>
              <a:t>Borstcompressies</a:t>
            </a:r>
            <a:r>
              <a:rPr lang="nl-NL" dirty="0">
                <a:sym typeface="Arial"/>
              </a:rPr>
              <a:t> worden bij voorkeur uitgevoerd op een harde ondergrond indien dit zonder vertraging mogelijk is. Het verplaatsen van het slachtoffer naar een harde ondergrond heeft echter geen prioriteit. Bij een reanimatie op een zachte ondergrond moet extra aandacht worden besteed aan de diepte van de </a:t>
            </a:r>
            <a:r>
              <a:rPr lang="nl-NL" dirty="0" err="1">
                <a:sym typeface="Arial"/>
              </a:rPr>
              <a:t>compressies</a:t>
            </a:r>
            <a:r>
              <a:rPr lang="nl-NL" dirty="0">
                <a:sym typeface="Arial"/>
              </a:rPr>
              <a:t> om de juiste effectiviteit te waarborgen.</a:t>
            </a:r>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63</a:t>
            </a:fld>
            <a:endParaRPr lang="nl-NL"/>
          </a:p>
        </p:txBody>
      </p:sp>
    </p:spTree>
    <p:extLst>
      <p:ext uri="{BB962C8B-B14F-4D97-AF65-F5344CB8AC3E}">
        <p14:creationId xmlns:p14="http://schemas.microsoft.com/office/powerpoint/2010/main" val="3730810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effectLst/>
                <a:latin typeface="Helvetica Neue"/>
                <a:ea typeface="Times New Roman" panose="02020603050405020304" pitchFamily="18" charset="0"/>
              </a:rPr>
              <a:t>Goede samenwerking tijdens een reanimatiehulpverlening is een belangrijke succesfactor. Het is hierbij handig goed te weten wat je van elkaar mag en kan verwachten.</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Er zijn wel een aantal handige afspraken en tips die goed zijn om eens over na te denken. </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 </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1 Leiderschap is belangrijk, een team moet aangestuurd worden. Het kan prima zijn dat onder aanwezige burgerhulpverleners personen zitten die van nature wat meer leidinggevende ervaringen hebben dan anderen.</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Bemerk als leiding niet duidelijk genomen wordt, of jouw leiding hier positief effect kan hebben. Belangrijk ook, als een proces goed loopt, accepteer bovenal leiding, goed volgerschap is namelijk even belangrijk. Als de professionele hulpverlening ter plaatse is/komt nemen die veelal de leiding over de reanimatie over, laat dit ook zo gebeuren.</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 </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2 wees taakgericht, houd je vooral bezig met de taak die je hebt (gekregen) als iedereen dat doet, hebt je de meeste duidelijkheid rondom het slachtoffer</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 </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3. Effectief samenwerken is ook overleggen over wat je doet en kunt. Stem met elkaar af !!</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 </a:t>
            </a:r>
            <a:endParaRPr lang="nl-NL" sz="1200">
              <a:effectLst/>
              <a:latin typeface="Calibri" panose="020F0502020204030204" pitchFamily="34" charset="0"/>
              <a:ea typeface="Calibri" panose="020F0502020204030204" pitchFamily="34" charset="0"/>
            </a:endParaRPr>
          </a:p>
          <a:p>
            <a:r>
              <a:rPr lang="nl-NL" sz="1200">
                <a:effectLst/>
                <a:latin typeface="Helvetica Neue"/>
                <a:ea typeface="Times New Roman" panose="02020603050405020304" pitchFamily="18" charset="0"/>
              </a:rPr>
              <a:t>4. Heb een plan, indien iets onduidelijk is, vraag ernaar op een handig moment!</a:t>
            </a:r>
            <a:endParaRPr lang="nl-NL" sz="1200">
              <a:effectLst/>
              <a:latin typeface="Calibri" panose="020F0502020204030204" pitchFamily="34" charset="0"/>
              <a:ea typeface="Calibri" panose="020F0502020204030204" pitchFamily="34" charset="0"/>
            </a:endParaRP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64</a:t>
            </a:fld>
            <a:endParaRPr lang="nl-NL"/>
          </a:p>
        </p:txBody>
      </p:sp>
    </p:spTree>
    <p:extLst>
      <p:ext uri="{BB962C8B-B14F-4D97-AF65-F5344CB8AC3E}">
        <p14:creationId xmlns:p14="http://schemas.microsoft.com/office/powerpoint/2010/main" val="2273342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Taakverdeling verdeel de werklast. Als er genoeg hulpverleners zijn is het goed om de werklast te verdelen. Bij een reanimatie zijn meerdere taken mogelijk. Afstemming wie wat doet kan duidelijkheid creëren en de samenwerking makkelijk maken</a:t>
            </a: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65</a:t>
            </a:fld>
            <a:endParaRPr lang="nl-NL"/>
          </a:p>
        </p:txBody>
      </p:sp>
    </p:spTree>
    <p:extLst>
      <p:ext uri="{BB962C8B-B14F-4D97-AF65-F5344CB8AC3E}">
        <p14:creationId xmlns:p14="http://schemas.microsoft.com/office/powerpoint/2010/main" val="4940006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Politie of brandweer heeft niet per definitie de leiding. Uitzondering bij bv een (vermoeden) misdrijf of gevaarlijke situatie</a:t>
            </a:r>
          </a:p>
          <a:p>
            <a:endParaRPr lang="nl-NL"/>
          </a:p>
          <a:p>
            <a:r>
              <a:rPr lang="nl-NL">
                <a:sym typeface="Arial"/>
              </a:rPr>
              <a:t>Leiderschap is belangrijk. Het is van belang dat de werkwijze en taakverdeling duidelijk is voor iedereen. Het kan prima zijn dat onder meerdere burgerhulpverleners personen zitten die van nature wat meer leidinggevende ervaringen hebben dan anderen. Bemerk dat als leiding niet duidelijk genomen wordt, jouw leiding hier positief effect kan hebben. Belangrijk ook, als een proces goed loopt, accepteer bovenal leiding, goed volgerschap is namelijk even belangrijk. Goed volgerschap wil ook zeggen dat je je uitspreekt (</a:t>
            </a:r>
            <a:r>
              <a:rPr lang="nl-NL" err="1">
                <a:sym typeface="Arial"/>
              </a:rPr>
              <a:t>speak</a:t>
            </a:r>
            <a:r>
              <a:rPr lang="nl-NL">
                <a:sym typeface="Arial"/>
              </a:rPr>
              <a:t>-up) als je zorgen hebt, bv. als je ziet dat er geleund wordt bij de borstcompressie of te snel wordt gereanimeerd.  Een samenvatting uitgesproken door de leider kan helpen om iedereen op dezelfde bladzijde te laten komen en ruimte te geven voor suggesties. </a:t>
            </a:r>
          </a:p>
          <a:p>
            <a:endParaRPr lang="nl-NL">
              <a:sym typeface="Arial"/>
            </a:endParaRPr>
          </a:p>
          <a:p>
            <a:r>
              <a:rPr lang="nl-NL">
                <a:sym typeface="Arial"/>
              </a:rPr>
              <a:t>Als de professionele hulpverlening ter plaats is/komt nemen die veelal de leiding over de reanimatie over, laat dit ook zo gebeuren. De ambulanceverpleegkundige van de eerste ambulance heeft uiteindelijk de leiding. Kenmerkend bij een reanimatie is dat nieuwe hulpverleners op verschillende tijdsstippen aankomen;  dat vraagt bewustzijn dat de leiderschapsrol kan wisselen en steeds opnieuw duidelijk gemaakt kan worden. Dus spreek dat uit</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66</a:t>
            </a:fld>
            <a:endParaRPr lang="nl-NL"/>
          </a:p>
        </p:txBody>
      </p:sp>
    </p:spTree>
    <p:extLst>
      <p:ext uri="{BB962C8B-B14F-4D97-AF65-F5344CB8AC3E}">
        <p14:creationId xmlns:p14="http://schemas.microsoft.com/office/powerpoint/2010/main" val="1374086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sym typeface="Arial"/>
            </a:endParaRPr>
          </a:p>
          <a:p>
            <a:r>
              <a:rPr lang="nl-NL">
                <a:sym typeface="Arial"/>
              </a:rPr>
              <a:t>Heb een plan, indien iets onduidelijk is, vraag ernaar op een handig moment! Bespreek het plan met elkaar, zorg dat iedereen op de dezelfde bladzijde zit en het plan kent. Bijvoorbeeld wissel moment niet tussendoor maar bij analyse moment van de AED. Bedenk dat je perspectief maakt dat je een ander beeld hebt (de 1 ziet een 6, de ander een 9: beide zijn waar). Zorg dat je in het hele team hetzelfde plan van aanpak hebt. Voornamen gebruiken vergemakkelijkt de communicatie en maakt de samenwerking wat menselijker</a:t>
            </a:r>
          </a:p>
          <a:p>
            <a:endParaRPr lang="nl-NL">
              <a:sym typeface="Arial"/>
            </a:endParaRPr>
          </a:p>
          <a:p>
            <a:r>
              <a:rPr lang="nl-NL">
                <a:sym typeface="Arial"/>
              </a:rPr>
              <a:t>Heb ook oog voor elkaar. Een reanimatie is een ingrijpende gebeurtenis waarbij samenwerking ook is dat je op elkaar let: functioneel bv lukt het nog met het uitvoeren van een hoge kwaliteit borstcompressie, maar ook menselijk; hoe gaat het met iemand. </a:t>
            </a:r>
          </a:p>
          <a:p>
            <a:endParaRPr lang="nl-NL"/>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67</a:t>
            </a:fld>
            <a:endParaRPr lang="nl-NL"/>
          </a:p>
        </p:txBody>
      </p:sp>
    </p:spTree>
    <p:extLst>
      <p:ext uri="{BB962C8B-B14F-4D97-AF65-F5344CB8AC3E}">
        <p14:creationId xmlns:p14="http://schemas.microsoft.com/office/powerpoint/2010/main" val="27377206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Politie of brandweer heeft niet per definitie de leiding. Uitzondering bij bv een (vermoeden) misdrijf of gevaarlijke situatie</a:t>
            </a: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68</a:t>
            </a:fld>
            <a:endParaRPr lang="nl-NL"/>
          </a:p>
        </p:txBody>
      </p:sp>
    </p:spTree>
    <p:extLst>
      <p:ext uri="{BB962C8B-B14F-4D97-AF65-F5344CB8AC3E}">
        <p14:creationId xmlns:p14="http://schemas.microsoft.com/office/powerpoint/2010/main" val="10466213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ym typeface="Arial"/>
              </a:rPr>
              <a:t>Wees taakgericht, houd je vooral bezig met de taak die je hebt (gekregen). Als iedereen dat doet, hebt je de meeste duidelijkheid rondom het slachtoffer. Als bv. degene die </a:t>
            </a:r>
            <a:r>
              <a:rPr lang="nl-NL" dirty="0" err="1">
                <a:sym typeface="Arial"/>
              </a:rPr>
              <a:t>borstcompressies</a:t>
            </a:r>
            <a:r>
              <a:rPr lang="nl-NL" dirty="0">
                <a:sym typeface="Arial"/>
              </a:rPr>
              <a:t> geeft afgeleid wordt of zich met andere zaken gaat bezig houden gaat dat ten kosten van de kwaliteit van BLS en raakt hij/zij bv de tel kwijt. Dus focus op je taak. Een leider kan bv tot taak hebben het overzicht </a:t>
            </a:r>
            <a:r>
              <a:rPr lang="nl-NL">
                <a:sym typeface="Arial"/>
              </a:rPr>
              <a:t>te bewaken </a:t>
            </a:r>
            <a:r>
              <a:rPr lang="nl-NL" dirty="0">
                <a:sym typeface="Arial"/>
              </a:rPr>
              <a:t>en de veiligheid te garanderen. </a:t>
            </a:r>
          </a:p>
          <a:p>
            <a:endParaRPr lang="nl-NL" dirty="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ym typeface="Arial"/>
              </a:rPr>
              <a:t>Voorkom ruis, zodat de centralist op de speaker mee kan luisteren, degene die </a:t>
            </a:r>
            <a:r>
              <a:rPr lang="nl-NL" dirty="0" err="1">
                <a:sym typeface="Arial"/>
              </a:rPr>
              <a:t>borstcompressies</a:t>
            </a:r>
            <a:r>
              <a:rPr lang="nl-NL" dirty="0">
                <a:sym typeface="Arial"/>
              </a:rPr>
              <a:t> uitvoert zich kan concentreren op hoge kwaliteit en dat de AED gehoord wordt wanneer die gaat analyseren. Binnen de luchtvaart wordt dit de steriele cockpit genoemd. Bij risicovolle momenten (stijgen, landen) wordt er alleen procedureel gecommuniceerd en is er focus op de taak. In link een voorbeeld uit de luchtvaart waarbij communicatie kort, duidelijk wordt uitgevoerd </a:t>
            </a:r>
            <a:r>
              <a:rPr lang="nl-NL" sz="1200" dirty="0">
                <a:hlinkClick r:id="rId3"/>
              </a:rPr>
              <a:t>https://www.youtube.com/watch?v=5RpDNTbSsI0</a:t>
            </a:r>
            <a:endParaRPr lang="nl-NL" sz="1200"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69</a:t>
            </a:fld>
            <a:endParaRPr lang="nl-NL"/>
          </a:p>
        </p:txBody>
      </p:sp>
    </p:spTree>
    <p:extLst>
      <p:ext uri="{BB962C8B-B14F-4D97-AF65-F5344CB8AC3E}">
        <p14:creationId xmlns:p14="http://schemas.microsoft.com/office/powerpoint/2010/main" val="13619124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Naar een melding toe gaan (fiets, lopend), een vreemd huis binnen gaan, emoties van familie hebben effect op je en kunnen bv maken dat je te snel borstcompressies gaat uitvoeren. Registreer wat er met je gebeurt en reguleer de druk door bv. je ademhaling te reguleren (langer uitademen).</a:t>
            </a:r>
          </a:p>
          <a:p>
            <a:endParaRPr lang="nl-NL"/>
          </a:p>
          <a:p>
            <a:r>
              <a:rPr lang="nl-NL"/>
              <a:t>Registreer ook druk bij anderen. Help elkaar. Stress is besmettelijk, registreer, ga er niet in mee, help anderen. Verlaag bijvoorbeeld je stem volume en hoogte. </a:t>
            </a: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70</a:t>
            </a:fld>
            <a:endParaRPr lang="nl-NL"/>
          </a:p>
        </p:txBody>
      </p:sp>
    </p:spTree>
    <p:extLst>
      <p:ext uri="{BB962C8B-B14F-4D97-AF65-F5344CB8AC3E}">
        <p14:creationId xmlns:p14="http://schemas.microsoft.com/office/powerpoint/2010/main" val="635561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Naar een melding toe gaan (fiets, lopend), een vreemd huis binnen gaan, emoties van familie hebben effect op je en kunnen bv maken dat je te snel borstcompressies gaat uitvoeren. Registreer wat er met je gebeurt en reguleer de druk door bv. je ademhaling te reguleren (langer uitademen).</a:t>
            </a:r>
          </a:p>
          <a:p>
            <a:endParaRPr lang="nl-NL"/>
          </a:p>
          <a:p>
            <a:r>
              <a:rPr lang="nl-NL"/>
              <a:t>Registreer ook druk bij anderen. Help elkaar. Stress is besmettelijk, registreer, ga er niet in mee, help anderen. Verlaag bijvoorbeeld je stem volume en hoogte. </a:t>
            </a: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71</a:t>
            </a:fld>
            <a:endParaRPr lang="nl-NL"/>
          </a:p>
        </p:txBody>
      </p:sp>
    </p:spTree>
    <p:extLst>
      <p:ext uri="{BB962C8B-B14F-4D97-AF65-F5344CB8AC3E}">
        <p14:creationId xmlns:p14="http://schemas.microsoft.com/office/powerpoint/2010/main" val="52297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52984-8488-00FE-D946-6F32E8D2ED5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03C72BF-7477-7813-FF3B-8301DD07F46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02F8736-5AA1-D484-ADB2-0C7B8B9B360F}"/>
              </a:ext>
            </a:extLst>
          </p:cNvPr>
          <p:cNvSpPr>
            <a:spLocks noGrp="1"/>
          </p:cNvSpPr>
          <p:nvPr>
            <p:ph type="body" idx="1"/>
          </p:nvPr>
        </p:nvSpPr>
        <p:spPr/>
        <p:txBody>
          <a:bodyPr/>
          <a:lstStyle/>
          <a:p>
            <a:pPr marL="171450" indent="-171450">
              <a:buFont typeface="Arial" panose="020B0604020202020204" pitchFamily="34" charset="0"/>
              <a:buChar char="•"/>
            </a:pPr>
            <a:endParaRPr lang="nl-NL"/>
          </a:p>
        </p:txBody>
      </p:sp>
      <p:sp>
        <p:nvSpPr>
          <p:cNvPr id="4" name="Tijdelijke aanduiding voor dianummer 3">
            <a:extLst>
              <a:ext uri="{FF2B5EF4-FFF2-40B4-BE49-F238E27FC236}">
                <a16:creationId xmlns:a16="http://schemas.microsoft.com/office/drawing/2014/main" id="{10FCB229-E5FB-70E3-6F8A-5591B949A70A}"/>
              </a:ext>
            </a:extLst>
          </p:cNvPr>
          <p:cNvSpPr>
            <a:spLocks noGrp="1"/>
          </p:cNvSpPr>
          <p:nvPr>
            <p:ph type="sldNum" sz="quarter" idx="5"/>
          </p:nvPr>
        </p:nvSpPr>
        <p:spPr/>
        <p:txBody>
          <a:bodyPr/>
          <a:lstStyle/>
          <a:p>
            <a:fld id="{5A1FF8D1-C5A5-4F1D-A781-D02243A49D76}" type="slidenum">
              <a:rPr lang="nl-NL" smtClean="0"/>
              <a:t>8</a:t>
            </a:fld>
            <a:endParaRPr lang="nl-NL"/>
          </a:p>
        </p:txBody>
      </p:sp>
    </p:spTree>
    <p:extLst>
      <p:ext uri="{BB962C8B-B14F-4D97-AF65-F5344CB8AC3E}">
        <p14:creationId xmlns:p14="http://schemas.microsoft.com/office/powerpoint/2010/main" val="5483955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Naar een melding toe gaan (fiets, lopend), een vreemd huis binnen gaan, emoties van familie hebben effect op je en kunnen bv maken dat je te snel borstcompressies gaat uitvoeren. Registreer wat er met je gebeurt en reguleer de druk door bv. je ademhaling te reguleren (langer uitademen).</a:t>
            </a:r>
          </a:p>
          <a:p>
            <a:endParaRPr lang="nl-NL"/>
          </a:p>
          <a:p>
            <a:r>
              <a:rPr lang="nl-NL"/>
              <a:t>Registreer ook druk bij anderen. Help elkaar. Stress is besmettelijk, registreer, ga er niet in mee, help anderen. Verlaag bijvoorbeeld je stem volume en hoogte. </a:t>
            </a: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72</a:t>
            </a:fld>
            <a:endParaRPr lang="nl-NL"/>
          </a:p>
        </p:txBody>
      </p:sp>
    </p:spTree>
    <p:extLst>
      <p:ext uri="{BB962C8B-B14F-4D97-AF65-F5344CB8AC3E}">
        <p14:creationId xmlns:p14="http://schemas.microsoft.com/office/powerpoint/2010/main" val="65349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5382B-BB42-755E-08F6-E8E58B94909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7E5508-59E1-F36B-FB61-FB45276364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095C8C3-6C79-57D8-BAAF-9A39AD46A0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kern="0" err="1">
                <a:latin typeface="Calibri Light" panose="020F0302020204030204" pitchFamily="34" charset="0"/>
                <a:ea typeface="Times New Roman" panose="02020603050405020304" pitchFamily="18" charset="0"/>
                <a:cs typeface="Times-Roman"/>
              </a:rPr>
              <a:t>the</a:t>
            </a:r>
            <a:r>
              <a:rPr lang="nl-NL" sz="1200" b="0" kern="0">
                <a:latin typeface="Calibri Light" panose="020F0302020204030204" pitchFamily="34" charset="0"/>
                <a:ea typeface="Times New Roman" panose="02020603050405020304" pitchFamily="18" charset="0"/>
                <a:cs typeface="Times-Roman"/>
              </a:rPr>
              <a:t> human factor in de reanimatie” Bakker &amp; Verlangen 2016 vrij naar </a:t>
            </a:r>
            <a:r>
              <a:rPr lang="nl-NL" sz="1200" b="0" kern="0" err="1">
                <a:latin typeface="Calibri Light" panose="020F0302020204030204" pitchFamily="34" charset="0"/>
                <a:ea typeface="Times New Roman" panose="02020603050405020304" pitchFamily="18" charset="0"/>
                <a:cs typeface="Times-Roman"/>
              </a:rPr>
              <a:t>Latané</a:t>
            </a:r>
            <a:r>
              <a:rPr lang="nl-NL" sz="1200" b="0" kern="0">
                <a:latin typeface="Calibri Light" panose="020F0302020204030204" pitchFamily="34" charset="0"/>
                <a:ea typeface="Times New Roman" panose="02020603050405020304" pitchFamily="18" charset="0"/>
                <a:cs typeface="Times-Roman"/>
              </a:rPr>
              <a:t> en </a:t>
            </a:r>
            <a:r>
              <a:rPr lang="nl-NL" sz="1200" b="0" kern="0" err="1">
                <a:latin typeface="Calibri Light" panose="020F0302020204030204" pitchFamily="34" charset="0"/>
                <a:ea typeface="Times New Roman" panose="02020603050405020304" pitchFamily="18" charset="0"/>
                <a:cs typeface="Times-Roman"/>
              </a:rPr>
              <a:t>Darley</a:t>
            </a:r>
            <a:r>
              <a:rPr lang="nl-NL" sz="1200" b="0" kern="0">
                <a:latin typeface="Calibri Light" panose="020F0302020204030204" pitchFamily="34" charset="0"/>
                <a:ea typeface="Times New Roman" panose="02020603050405020304" pitchFamily="18" charset="0"/>
                <a:cs typeface="Times-Roman"/>
              </a:rPr>
              <a:t> (1970)</a:t>
            </a:r>
            <a:endParaRPr lang="nl-NL" sz="1200" b="0"/>
          </a:p>
          <a:p>
            <a:endParaRPr lang="nl-NL"/>
          </a:p>
        </p:txBody>
      </p:sp>
      <p:sp>
        <p:nvSpPr>
          <p:cNvPr id="4" name="Tijdelijke aanduiding voor dianummer 3">
            <a:extLst>
              <a:ext uri="{FF2B5EF4-FFF2-40B4-BE49-F238E27FC236}">
                <a16:creationId xmlns:a16="http://schemas.microsoft.com/office/drawing/2014/main" id="{91392D39-212D-4CA8-F250-CB511E524744}"/>
              </a:ext>
            </a:extLst>
          </p:cNvPr>
          <p:cNvSpPr>
            <a:spLocks noGrp="1"/>
          </p:cNvSpPr>
          <p:nvPr>
            <p:ph type="sldNum" sz="quarter" idx="5"/>
          </p:nvPr>
        </p:nvSpPr>
        <p:spPr/>
        <p:txBody>
          <a:bodyPr/>
          <a:lstStyle/>
          <a:p>
            <a:fld id="{BA90377D-0102-4526-BD87-5B1C587E8372}" type="slidenum">
              <a:rPr lang="nl-NL" smtClean="0"/>
              <a:t>74</a:t>
            </a:fld>
            <a:endParaRPr lang="nl-NL"/>
          </a:p>
        </p:txBody>
      </p:sp>
    </p:spTree>
    <p:extLst>
      <p:ext uri="{BB962C8B-B14F-4D97-AF65-F5344CB8AC3E}">
        <p14:creationId xmlns:p14="http://schemas.microsoft.com/office/powerpoint/2010/main" val="8254479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3E900-3DAA-BC2E-1897-60CC40D915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F8987B3-4297-DDA5-310D-E3C451B1FAF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811F887-07F3-5339-CC33-BAC78401331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DB7E543-EF2B-19FB-8557-D858977E61C5}"/>
              </a:ext>
            </a:extLst>
          </p:cNvPr>
          <p:cNvSpPr>
            <a:spLocks noGrp="1"/>
          </p:cNvSpPr>
          <p:nvPr>
            <p:ph type="sldNum" sz="quarter" idx="5"/>
          </p:nvPr>
        </p:nvSpPr>
        <p:spPr/>
        <p:txBody>
          <a:bodyPr/>
          <a:lstStyle/>
          <a:p>
            <a:fld id="{BA90377D-0102-4526-BD87-5B1C587E8372}" type="slidenum">
              <a:rPr lang="nl-NL" smtClean="0"/>
              <a:t>75</a:t>
            </a:fld>
            <a:endParaRPr lang="nl-NL"/>
          </a:p>
        </p:txBody>
      </p:sp>
    </p:spTree>
    <p:extLst>
      <p:ext uri="{BB962C8B-B14F-4D97-AF65-F5344CB8AC3E}">
        <p14:creationId xmlns:p14="http://schemas.microsoft.com/office/powerpoint/2010/main" val="26435455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1" name="Google Shape;1011;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7" name="Google Shape;1017;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DC3A0-3171-D867-4E0C-394A379CD6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6C61BB-3BC2-8F0A-4E23-2655479FD2F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A491F4D-B296-D143-81C1-6EC32496D7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Let op! Gelegenheid voor vragen is na de demo met uitleg (stap 2)</a:t>
            </a:r>
          </a:p>
          <a:p>
            <a:endParaRPr lang="nl-NL"/>
          </a:p>
        </p:txBody>
      </p:sp>
      <p:sp>
        <p:nvSpPr>
          <p:cNvPr id="4" name="Tijdelijke aanduiding voor dianummer 3">
            <a:extLst>
              <a:ext uri="{FF2B5EF4-FFF2-40B4-BE49-F238E27FC236}">
                <a16:creationId xmlns:a16="http://schemas.microsoft.com/office/drawing/2014/main" id="{58D79C0C-D46B-C74D-494C-0DB0B5DB2EEB}"/>
              </a:ext>
            </a:extLst>
          </p:cNvPr>
          <p:cNvSpPr>
            <a:spLocks noGrp="1"/>
          </p:cNvSpPr>
          <p:nvPr>
            <p:ph type="sldNum" sz="quarter" idx="5"/>
          </p:nvPr>
        </p:nvSpPr>
        <p:spPr/>
        <p:txBody>
          <a:bodyPr/>
          <a:lstStyle/>
          <a:p>
            <a:fld id="{BA90377D-0102-4526-BD87-5B1C587E8372}" type="slidenum">
              <a:rPr lang="nl-NL" smtClean="0"/>
              <a:t>80</a:t>
            </a:fld>
            <a:endParaRPr lang="nl-NL"/>
          </a:p>
        </p:txBody>
      </p:sp>
    </p:spTree>
    <p:extLst>
      <p:ext uri="{BB962C8B-B14F-4D97-AF65-F5344CB8AC3E}">
        <p14:creationId xmlns:p14="http://schemas.microsoft.com/office/powerpoint/2010/main" val="29608912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a:extLst>
            <a:ext uri="{FF2B5EF4-FFF2-40B4-BE49-F238E27FC236}">
              <a16:creationId xmlns:a16="http://schemas.microsoft.com/office/drawing/2014/main" id="{9762C8BA-1916-0589-5CC9-5F2BFCAEFAD4}"/>
            </a:ext>
          </a:extLst>
        </p:cNvPr>
        <p:cNvGrpSpPr/>
        <p:nvPr/>
      </p:nvGrpSpPr>
      <p:grpSpPr>
        <a:xfrm>
          <a:off x="0" y="0"/>
          <a:ext cx="0" cy="0"/>
          <a:chOff x="0" y="0"/>
          <a:chExt cx="0" cy="0"/>
        </a:xfrm>
      </p:grpSpPr>
      <p:sp>
        <p:nvSpPr>
          <p:cNvPr id="1016" name="Google Shape;1016;p86:notes">
            <a:extLst>
              <a:ext uri="{FF2B5EF4-FFF2-40B4-BE49-F238E27FC236}">
                <a16:creationId xmlns:a16="http://schemas.microsoft.com/office/drawing/2014/main" id="{115B2C0E-405C-0598-4C14-5B6DDC2F402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7" name="Google Shape;1017;p86:notes">
            <a:extLst>
              <a:ext uri="{FF2B5EF4-FFF2-40B4-BE49-F238E27FC236}">
                <a16:creationId xmlns:a16="http://schemas.microsoft.com/office/drawing/2014/main" id="{3F2A3685-34E3-FC22-0D15-09D585E45B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0341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F7DAF-D2A0-4A69-76FE-2AF26C5DEB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4AB4884-7503-D4F2-2C9B-3F59E331393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1EA58A-EBFD-654C-87FC-1866769831D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F5098E7-5898-90F4-809F-56CDB3B505B1}"/>
              </a:ext>
            </a:extLst>
          </p:cNvPr>
          <p:cNvSpPr>
            <a:spLocks noGrp="1"/>
          </p:cNvSpPr>
          <p:nvPr>
            <p:ph type="sldNum" sz="quarter" idx="5"/>
          </p:nvPr>
        </p:nvSpPr>
        <p:spPr/>
        <p:txBody>
          <a:bodyPr/>
          <a:lstStyle/>
          <a:p>
            <a:fld id="{BA90377D-0102-4526-BD87-5B1C587E8372}" type="slidenum">
              <a:rPr lang="nl-NL" smtClean="0"/>
              <a:t>83</a:t>
            </a:fld>
            <a:endParaRPr lang="nl-NL"/>
          </a:p>
        </p:txBody>
      </p:sp>
    </p:spTree>
    <p:extLst>
      <p:ext uri="{BB962C8B-B14F-4D97-AF65-F5344CB8AC3E}">
        <p14:creationId xmlns:p14="http://schemas.microsoft.com/office/powerpoint/2010/main" val="3134346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Laat na het filmpje deze dia zien en leg uit dat dit de volgorde die je de cursisten vandaag gaat aanleren.</a:t>
            </a:r>
          </a:p>
          <a:p>
            <a:r>
              <a:rPr lang="nl-NL"/>
              <a:t>Leg uit dat de belangrijkste veranderingen van het BLS-algoritme t.o.v. de richtlijn 2021 is:</a:t>
            </a:r>
          </a:p>
          <a:p>
            <a:pPr marL="171450" indent="-171450">
              <a:buFont typeface="Arial" panose="020B0604020202020204" pitchFamily="34" charset="0"/>
              <a:buChar char="•"/>
            </a:pPr>
            <a:r>
              <a:rPr lang="nl-NL"/>
              <a:t>Extra aandacht voor vroegtijdige herkenning van een circulatiestilstand en alarmeren. </a:t>
            </a:r>
          </a:p>
          <a:p>
            <a:pPr marL="171450" indent="-171450">
              <a:buFont typeface="Arial" panose="020B0604020202020204" pitchFamily="34" charset="0"/>
              <a:buChar char="•"/>
            </a:pPr>
            <a:r>
              <a:rPr lang="nl-NL"/>
              <a:t>Streef naar maximaal vijf seconden onderbreken van de borstcompressies. </a:t>
            </a:r>
          </a:p>
          <a:p>
            <a:pPr marL="171450" indent="-171450">
              <a:buFont typeface="Arial" panose="020B0604020202020204" pitchFamily="34" charset="0"/>
              <a:buChar char="•"/>
            </a:pPr>
            <a:r>
              <a:rPr lang="nl-NL"/>
              <a:t>Directe beschikbaarheid van de AED is veranderd naar “binnen één minuut beschikbaar”. </a:t>
            </a:r>
          </a:p>
          <a:p>
            <a:pPr marL="171450" indent="-171450">
              <a:buFont typeface="Arial" panose="020B0604020202020204" pitchFamily="34" charset="0"/>
              <a:buChar char="•"/>
            </a:pPr>
            <a:r>
              <a:rPr lang="nl-NL"/>
              <a:t>Geen zijligging meer toepassen, maar rugligging met </a:t>
            </a:r>
            <a:r>
              <a:rPr lang="nl-NL" err="1"/>
              <a:t>hoofdkantel-kinliftmethode</a:t>
            </a:r>
            <a:r>
              <a:rPr lang="nl-NL"/>
              <a:t> bij bewusteloosheid waarbij duidelijk een normale ademhaling aanwezig is. Bij neiging tot braken snel op de zij draaien. </a:t>
            </a: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9</a:t>
            </a:fld>
            <a:endParaRPr lang="nl-NL"/>
          </a:p>
        </p:txBody>
      </p:sp>
    </p:spTree>
    <p:extLst>
      <p:ext uri="{BB962C8B-B14F-4D97-AF65-F5344CB8AC3E}">
        <p14:creationId xmlns:p14="http://schemas.microsoft.com/office/powerpoint/2010/main" val="7275775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Maak dit algoritme op maat voor uw ziekenhuis of zorginstelling.</a:t>
            </a:r>
          </a:p>
          <a:p>
            <a:endParaRPr lang="nl-NL"/>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86</a:t>
            </a:fld>
            <a:endParaRPr lang="nl-NL"/>
          </a:p>
        </p:txBody>
      </p:sp>
    </p:spTree>
    <p:extLst>
      <p:ext uri="{BB962C8B-B14F-4D97-AF65-F5344CB8AC3E}">
        <p14:creationId xmlns:p14="http://schemas.microsoft.com/office/powerpoint/2010/main" val="36914624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a:extLst>
            <a:ext uri="{FF2B5EF4-FFF2-40B4-BE49-F238E27FC236}">
              <a16:creationId xmlns:a16="http://schemas.microsoft.com/office/drawing/2014/main" id="{40F82F94-8BD4-5E4E-7E65-1229F86BCD8C}"/>
            </a:ext>
          </a:extLst>
        </p:cNvPr>
        <p:cNvGrpSpPr/>
        <p:nvPr/>
      </p:nvGrpSpPr>
      <p:grpSpPr>
        <a:xfrm>
          <a:off x="0" y="0"/>
          <a:ext cx="0" cy="0"/>
          <a:chOff x="0" y="0"/>
          <a:chExt cx="0" cy="0"/>
        </a:xfrm>
      </p:grpSpPr>
      <p:sp>
        <p:nvSpPr>
          <p:cNvPr id="1022" name="Google Shape;1022;p87:notes">
            <a:extLst>
              <a:ext uri="{FF2B5EF4-FFF2-40B4-BE49-F238E27FC236}">
                <a16:creationId xmlns:a16="http://schemas.microsoft.com/office/drawing/2014/main" id="{FDFD80FF-3611-0C66-61F9-363455A034A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p87:notes">
            <a:extLst>
              <a:ext uri="{FF2B5EF4-FFF2-40B4-BE49-F238E27FC236}">
                <a16:creationId xmlns:a16="http://schemas.microsoft.com/office/drawing/2014/main" id="{8C9051A9-D77D-2B15-1E11-4EF7F43AD4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35863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7AAC9-0ED0-F718-3B47-E0D75F5FF5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1279BD-46B7-1D5F-81BD-A0B48257216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652FA5-5BA7-2F64-70D2-BDCD78169D0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43D8C75-F7A6-2F62-B510-75717FA8CC29}"/>
              </a:ext>
            </a:extLst>
          </p:cNvPr>
          <p:cNvSpPr>
            <a:spLocks noGrp="1"/>
          </p:cNvSpPr>
          <p:nvPr>
            <p:ph type="sldNum" sz="quarter" idx="5"/>
          </p:nvPr>
        </p:nvSpPr>
        <p:spPr/>
        <p:txBody>
          <a:bodyPr/>
          <a:lstStyle/>
          <a:p>
            <a:fld id="{BA90377D-0102-4526-BD87-5B1C587E8372}" type="slidenum">
              <a:rPr lang="nl-NL" smtClean="0"/>
              <a:t>89</a:t>
            </a:fld>
            <a:endParaRPr lang="nl-NL"/>
          </a:p>
        </p:txBody>
      </p:sp>
    </p:spTree>
    <p:extLst>
      <p:ext uri="{BB962C8B-B14F-4D97-AF65-F5344CB8AC3E}">
        <p14:creationId xmlns:p14="http://schemas.microsoft.com/office/powerpoint/2010/main" val="37282836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Tracheostoma</a:t>
            </a:r>
            <a:r>
              <a:rPr lang="en-US" dirty="0"/>
              <a:t> </a:t>
            </a:r>
          </a:p>
          <a:p>
            <a:r>
              <a:rPr lang="en-US" dirty="0"/>
              <a:t>Een tracheostoma is </a:t>
            </a:r>
            <a:r>
              <a:rPr lang="en-US" dirty="0" err="1"/>
              <a:t>een</a:t>
            </a:r>
            <a:r>
              <a:rPr lang="en-US" dirty="0"/>
              <a:t> </a:t>
            </a:r>
            <a:r>
              <a:rPr lang="en-US" dirty="0" err="1"/>
              <a:t>kunstmatig</a:t>
            </a:r>
            <a:r>
              <a:rPr lang="en-US" dirty="0"/>
              <a:t> </a:t>
            </a:r>
            <a:r>
              <a:rPr lang="en-US" dirty="0" err="1"/>
              <a:t>aangebrachte</a:t>
            </a:r>
            <a:r>
              <a:rPr lang="en-US" dirty="0"/>
              <a:t> opening in de </a:t>
            </a:r>
            <a:r>
              <a:rPr lang="en-US" dirty="0" err="1"/>
              <a:t>voorzijde</a:t>
            </a:r>
            <a:r>
              <a:rPr lang="en-US" dirty="0"/>
              <a:t> van de </a:t>
            </a:r>
            <a:r>
              <a:rPr lang="en-US" dirty="0" err="1"/>
              <a:t>hals</a:t>
            </a:r>
            <a:r>
              <a:rPr lang="en-US" dirty="0"/>
              <a:t> die de </a:t>
            </a:r>
            <a:r>
              <a:rPr lang="en-US" dirty="0" err="1"/>
              <a:t>luchtpijp</a:t>
            </a:r>
            <a:r>
              <a:rPr lang="en-US" dirty="0"/>
              <a:t> (trachea) </a:t>
            </a:r>
            <a:r>
              <a:rPr lang="en-US" dirty="0" err="1"/>
              <a:t>rechtstreeks</a:t>
            </a:r>
            <a:r>
              <a:rPr lang="en-US" dirty="0"/>
              <a:t> met de </a:t>
            </a:r>
            <a:r>
              <a:rPr lang="en-US" dirty="0" err="1"/>
              <a:t>buitenlucht</a:t>
            </a:r>
            <a:r>
              <a:rPr lang="en-US" dirty="0"/>
              <a:t> </a:t>
            </a:r>
            <a:r>
              <a:rPr lang="en-US" dirty="0" err="1"/>
              <a:t>verbindt</a:t>
            </a:r>
            <a:r>
              <a:rPr lang="en-US" dirty="0"/>
              <a:t>, </a:t>
            </a:r>
            <a:r>
              <a:rPr lang="en-US" dirty="0" err="1"/>
              <a:t>waardoor</a:t>
            </a:r>
            <a:r>
              <a:rPr lang="en-US" dirty="0"/>
              <a:t> </a:t>
            </a:r>
            <a:r>
              <a:rPr lang="en-US" dirty="0" err="1"/>
              <a:t>iemand</a:t>
            </a:r>
            <a:r>
              <a:rPr lang="en-US" dirty="0"/>
              <a:t> via die opening </a:t>
            </a:r>
            <a:r>
              <a:rPr lang="en-US" dirty="0" err="1"/>
              <a:t>kan</a:t>
            </a:r>
            <a:r>
              <a:rPr lang="en-US" dirty="0"/>
              <a:t> </a:t>
            </a:r>
            <a:r>
              <a:rPr lang="en-US" dirty="0" err="1"/>
              <a:t>ademen</a:t>
            </a:r>
            <a:r>
              <a:rPr lang="en-US" dirty="0"/>
              <a:t> in </a:t>
            </a:r>
            <a:r>
              <a:rPr lang="en-US" dirty="0" err="1"/>
              <a:t>plaats</a:t>
            </a:r>
            <a:r>
              <a:rPr lang="en-US" dirty="0"/>
              <a:t> van via </a:t>
            </a:r>
            <a:r>
              <a:rPr lang="en-US" dirty="0" err="1"/>
              <a:t>mond</a:t>
            </a:r>
            <a:r>
              <a:rPr lang="en-US" dirty="0"/>
              <a:t> </a:t>
            </a:r>
            <a:r>
              <a:rPr lang="en-US" dirty="0" err="1"/>
              <a:t>en</a:t>
            </a:r>
            <a:r>
              <a:rPr lang="en-US" dirty="0"/>
              <a:t> </a:t>
            </a:r>
            <a:r>
              <a:rPr lang="en-US" dirty="0" err="1"/>
              <a:t>neus</a:t>
            </a:r>
            <a:r>
              <a:rPr lang="en-US" dirty="0"/>
              <a:t>. </a:t>
            </a:r>
            <a:endParaRPr lang="en-US" dirty="0">
              <a:ea typeface="Calibri"/>
              <a:cs typeface="Calibri"/>
            </a:endParaRPr>
          </a:p>
          <a:p>
            <a:r>
              <a:rPr lang="en-US" dirty="0"/>
              <a:t> </a:t>
            </a:r>
            <a:endParaRPr lang="en-US" dirty="0">
              <a:ea typeface="Calibri"/>
              <a:cs typeface="Calibri"/>
            </a:endParaRPr>
          </a:p>
          <a:p>
            <a:r>
              <a:rPr lang="en-US" b="1" dirty="0" err="1"/>
              <a:t>Gelaryngectomeerde</a:t>
            </a:r>
            <a:endParaRPr lang="en-US" b="1" dirty="0" err="1">
              <a:ea typeface="Calibri"/>
              <a:cs typeface="Calibri"/>
            </a:endParaRPr>
          </a:p>
          <a:p>
            <a:r>
              <a:rPr lang="en-US" dirty="0"/>
              <a:t>Een </a:t>
            </a:r>
            <a:r>
              <a:rPr lang="en-US" err="1"/>
              <a:t>gelaryngectomeerde</a:t>
            </a:r>
            <a:r>
              <a:rPr lang="en-US" dirty="0"/>
              <a:t> is </a:t>
            </a:r>
            <a:r>
              <a:rPr lang="en-US" err="1"/>
              <a:t>een</a:t>
            </a:r>
            <a:r>
              <a:rPr lang="en-US" dirty="0"/>
              <a:t> </a:t>
            </a:r>
            <a:r>
              <a:rPr lang="en-US" err="1"/>
              <a:t>patiënt</a:t>
            </a:r>
            <a:r>
              <a:rPr lang="en-US" dirty="0"/>
              <a:t> </a:t>
            </a:r>
            <a:r>
              <a:rPr lang="en-US" err="1"/>
              <a:t>bij</a:t>
            </a:r>
            <a:r>
              <a:rPr lang="en-US" dirty="0"/>
              <a:t> </a:t>
            </a:r>
            <a:r>
              <a:rPr lang="en-US" err="1"/>
              <a:t>wie</a:t>
            </a:r>
            <a:r>
              <a:rPr lang="en-US" dirty="0"/>
              <a:t> het </a:t>
            </a:r>
            <a:r>
              <a:rPr lang="en-US" err="1"/>
              <a:t>strottenhoofd</a:t>
            </a:r>
            <a:r>
              <a:rPr lang="en-US" dirty="0"/>
              <a:t> (larynx) </a:t>
            </a:r>
            <a:r>
              <a:rPr lang="en-US" err="1"/>
              <a:t>operatief</a:t>
            </a:r>
            <a:r>
              <a:rPr lang="en-US" dirty="0"/>
              <a:t> </a:t>
            </a:r>
            <a:r>
              <a:rPr lang="en-US" err="1"/>
              <a:t>volledig</a:t>
            </a:r>
            <a:r>
              <a:rPr lang="en-US" dirty="0"/>
              <a:t> is </a:t>
            </a:r>
            <a:r>
              <a:rPr lang="en-US" err="1"/>
              <a:t>verwijderd</a:t>
            </a:r>
            <a:r>
              <a:rPr lang="en-US" dirty="0"/>
              <a:t> (</a:t>
            </a:r>
            <a:r>
              <a:rPr lang="en-US" err="1"/>
              <a:t>laryngectomie</a:t>
            </a:r>
            <a:r>
              <a:rPr lang="en-US" dirty="0"/>
              <a:t>), </a:t>
            </a:r>
            <a:r>
              <a:rPr lang="en-US" err="1"/>
              <a:t>waardoor</a:t>
            </a:r>
            <a:r>
              <a:rPr lang="en-US" dirty="0"/>
              <a:t> de </a:t>
            </a:r>
            <a:r>
              <a:rPr lang="en-US" err="1"/>
              <a:t>ademweg</a:t>
            </a:r>
            <a:r>
              <a:rPr lang="en-US" dirty="0"/>
              <a:t> </a:t>
            </a:r>
            <a:r>
              <a:rPr lang="en-US" err="1"/>
              <a:t>definitief</a:t>
            </a:r>
            <a:r>
              <a:rPr lang="en-US" dirty="0"/>
              <a:t> via </a:t>
            </a:r>
            <a:r>
              <a:rPr lang="en-US" err="1"/>
              <a:t>een</a:t>
            </a:r>
            <a:r>
              <a:rPr lang="en-US" dirty="0"/>
              <a:t> </a:t>
            </a:r>
            <a:r>
              <a:rPr lang="en-US" err="1"/>
              <a:t>blijvend</a:t>
            </a:r>
            <a:r>
              <a:rPr lang="en-US" dirty="0"/>
              <a:t> tracheostoma in de </a:t>
            </a:r>
            <a:r>
              <a:rPr lang="en-US" err="1"/>
              <a:t>hals</a:t>
            </a:r>
            <a:r>
              <a:rPr lang="en-US" dirty="0"/>
              <a:t> </a:t>
            </a:r>
            <a:r>
              <a:rPr lang="en-US" err="1"/>
              <a:t>loopt</a:t>
            </a:r>
            <a:r>
              <a:rPr lang="en-US" dirty="0"/>
              <a:t> </a:t>
            </a:r>
            <a:r>
              <a:rPr lang="en-US" err="1"/>
              <a:t>en</a:t>
            </a:r>
            <a:r>
              <a:rPr lang="en-US" dirty="0"/>
              <a:t> er </a:t>
            </a:r>
            <a:r>
              <a:rPr lang="en-US" err="1"/>
              <a:t>geen</a:t>
            </a:r>
            <a:r>
              <a:rPr lang="en-US" dirty="0"/>
              <a:t> </a:t>
            </a:r>
            <a:r>
              <a:rPr lang="en-US" err="1"/>
              <a:t>luchtstroom</a:t>
            </a:r>
            <a:r>
              <a:rPr lang="en-US" dirty="0"/>
              <a:t> </a:t>
            </a:r>
            <a:r>
              <a:rPr lang="en-US" err="1"/>
              <a:t>meer</a:t>
            </a:r>
            <a:r>
              <a:rPr lang="en-US" dirty="0"/>
              <a:t> via </a:t>
            </a:r>
            <a:r>
              <a:rPr lang="en-US" err="1"/>
              <a:t>mond</a:t>
            </a:r>
            <a:r>
              <a:rPr lang="en-US" dirty="0"/>
              <a:t> </a:t>
            </a:r>
            <a:r>
              <a:rPr lang="en-US" err="1"/>
              <a:t>en</a:t>
            </a:r>
            <a:r>
              <a:rPr lang="en-US" dirty="0"/>
              <a:t> </a:t>
            </a:r>
            <a:r>
              <a:rPr lang="en-US" err="1"/>
              <a:t>neus</a:t>
            </a:r>
            <a:r>
              <a:rPr lang="en-US" dirty="0"/>
              <a:t> </a:t>
            </a:r>
            <a:r>
              <a:rPr lang="en-US" err="1"/>
              <a:t>naar</a:t>
            </a:r>
            <a:r>
              <a:rPr lang="en-US" dirty="0"/>
              <a:t> de </a:t>
            </a:r>
            <a:r>
              <a:rPr lang="en-US" err="1"/>
              <a:t>longen</a:t>
            </a:r>
            <a:r>
              <a:rPr lang="en-US" dirty="0"/>
              <a:t> </a:t>
            </a:r>
            <a:r>
              <a:rPr lang="en-US" err="1"/>
              <a:t>gaat</a:t>
            </a:r>
            <a:r>
              <a:rPr lang="en-US" dirty="0"/>
              <a:t>. </a:t>
            </a:r>
          </a:p>
          <a:p>
            <a:r>
              <a:rPr lang="en-US" dirty="0"/>
              <a:t> </a:t>
            </a:r>
            <a:endParaRPr lang="en-US">
              <a:ea typeface="Calibri"/>
              <a:cs typeface="Calibri"/>
            </a:endParaRPr>
          </a:p>
          <a:p>
            <a:r>
              <a:rPr lang="en-US" b="1" dirty="0" err="1"/>
              <a:t>Tracheacanule</a:t>
            </a:r>
            <a:endParaRPr lang="en-US" dirty="0" err="1"/>
          </a:p>
          <a:p>
            <a:r>
              <a:rPr lang="en-US" dirty="0"/>
              <a:t>Een </a:t>
            </a:r>
            <a:r>
              <a:rPr lang="en-US" dirty="0" err="1"/>
              <a:t>tracheacanule</a:t>
            </a:r>
            <a:r>
              <a:rPr lang="en-US" dirty="0"/>
              <a:t> is het (</a:t>
            </a:r>
            <a:r>
              <a:rPr lang="en-US" dirty="0" err="1"/>
              <a:t>holle</a:t>
            </a:r>
            <a:r>
              <a:rPr lang="en-US" dirty="0"/>
              <a:t>) </a:t>
            </a:r>
            <a:r>
              <a:rPr lang="en-US" dirty="0" err="1"/>
              <a:t>buisje</a:t>
            </a:r>
            <a:r>
              <a:rPr lang="en-US" dirty="0"/>
              <a:t> </a:t>
            </a:r>
            <a:r>
              <a:rPr lang="en-US" dirty="0" err="1"/>
              <a:t>dat</a:t>
            </a:r>
            <a:r>
              <a:rPr lang="en-US" dirty="0"/>
              <a:t> via het tracheostoma in de </a:t>
            </a:r>
            <a:r>
              <a:rPr lang="en-US" dirty="0" err="1"/>
              <a:t>luchtpijp</a:t>
            </a:r>
            <a:r>
              <a:rPr lang="en-US" dirty="0"/>
              <a:t> </a:t>
            </a:r>
            <a:r>
              <a:rPr lang="en-US" dirty="0" err="1"/>
              <a:t>wordt</a:t>
            </a:r>
            <a:r>
              <a:rPr lang="en-US" dirty="0"/>
              <a:t> </a:t>
            </a:r>
            <a:r>
              <a:rPr lang="en-US" dirty="0" err="1"/>
              <a:t>ingebracht</a:t>
            </a:r>
            <a:r>
              <a:rPr lang="en-US" dirty="0"/>
              <a:t>; het </a:t>
            </a:r>
            <a:r>
              <a:rPr lang="en-US" dirty="0" err="1"/>
              <a:t>houdt</a:t>
            </a:r>
            <a:r>
              <a:rPr lang="en-US" dirty="0"/>
              <a:t> de opening open </a:t>
            </a:r>
            <a:r>
              <a:rPr lang="en-US" dirty="0" err="1"/>
              <a:t>en</a:t>
            </a:r>
            <a:r>
              <a:rPr lang="en-US" dirty="0"/>
              <a:t> </a:t>
            </a:r>
            <a:r>
              <a:rPr lang="en-US" dirty="0" err="1"/>
              <a:t>zorgt</a:t>
            </a:r>
            <a:r>
              <a:rPr lang="en-US" dirty="0"/>
              <a:t> </a:t>
            </a:r>
            <a:r>
              <a:rPr lang="en-US" dirty="0" err="1"/>
              <a:t>ervoor</a:t>
            </a:r>
            <a:r>
              <a:rPr lang="en-US" dirty="0"/>
              <a:t> </a:t>
            </a:r>
            <a:r>
              <a:rPr lang="en-US" dirty="0" err="1"/>
              <a:t>dat</a:t>
            </a:r>
            <a:r>
              <a:rPr lang="en-US" dirty="0"/>
              <a:t> de </a:t>
            </a:r>
            <a:r>
              <a:rPr lang="en-US" dirty="0" err="1"/>
              <a:t>patiënt</a:t>
            </a:r>
            <a:r>
              <a:rPr lang="en-US" dirty="0"/>
              <a:t> via die </a:t>
            </a:r>
            <a:r>
              <a:rPr lang="en-US" dirty="0" err="1"/>
              <a:t>weg</a:t>
            </a:r>
            <a:r>
              <a:rPr lang="en-US" dirty="0"/>
              <a:t> </a:t>
            </a:r>
            <a:r>
              <a:rPr lang="en-US" dirty="0" err="1"/>
              <a:t>kan</a:t>
            </a:r>
            <a:r>
              <a:rPr lang="en-US" dirty="0"/>
              <a:t> </a:t>
            </a:r>
            <a:r>
              <a:rPr lang="en-US" dirty="0" err="1"/>
              <a:t>ademen</a:t>
            </a:r>
            <a:r>
              <a:rPr lang="en-US" dirty="0"/>
              <a:t> </a:t>
            </a:r>
            <a:r>
              <a:rPr lang="en-US" dirty="0" err="1"/>
              <a:t>en</a:t>
            </a:r>
            <a:r>
              <a:rPr lang="en-US" dirty="0"/>
              <a:t> zo </a:t>
            </a:r>
            <a:r>
              <a:rPr lang="en-US" dirty="0" err="1"/>
              <a:t>nodig</a:t>
            </a:r>
            <a:r>
              <a:rPr lang="en-US" dirty="0"/>
              <a:t> </a:t>
            </a:r>
            <a:r>
              <a:rPr lang="en-US" dirty="0" err="1"/>
              <a:t>beademd</a:t>
            </a:r>
            <a:r>
              <a:rPr lang="en-US" dirty="0"/>
              <a:t> of </a:t>
            </a:r>
            <a:r>
              <a:rPr lang="en-US" dirty="0" err="1"/>
              <a:t>uitgezogen</a:t>
            </a:r>
            <a:r>
              <a:rPr lang="en-US" dirty="0"/>
              <a:t> </a:t>
            </a:r>
            <a:r>
              <a:rPr lang="en-US" dirty="0" err="1"/>
              <a:t>kan</a:t>
            </a:r>
            <a:r>
              <a:rPr lang="en-US" dirty="0"/>
              <a:t> </a:t>
            </a:r>
            <a:r>
              <a:rPr lang="en-US" dirty="0" err="1"/>
              <a:t>worden</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A90377D-0102-4526-BD87-5B1C587E8372}" type="slidenum">
              <a:rPr lang="nl-NL" smtClean="0"/>
              <a:t>92</a:t>
            </a:fld>
            <a:endParaRPr lang="nl-NL"/>
          </a:p>
        </p:txBody>
      </p:sp>
    </p:spTree>
    <p:extLst>
      <p:ext uri="{BB962C8B-B14F-4D97-AF65-F5344CB8AC3E}">
        <p14:creationId xmlns:p14="http://schemas.microsoft.com/office/powerpoint/2010/main" val="20034924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1200"/>
              </a:spcAft>
              <a:buFont typeface="Arial,Sans-Serif"/>
              <a:buChar char="•"/>
            </a:pPr>
            <a:r>
              <a:rPr lang="nl-NL" dirty="0"/>
              <a:t>Leg het hoofd van het slachtoffer recht</a:t>
            </a:r>
            <a:endParaRPr lang="en-US" dirty="0"/>
          </a:p>
          <a:p>
            <a:pPr marL="342900" indent="-342900">
              <a:spcAft>
                <a:spcPts val="1200"/>
              </a:spcAft>
              <a:buFont typeface="Arial,Sans-Serif"/>
              <a:buChar char="•"/>
            </a:pPr>
            <a:r>
              <a:rPr lang="nl-NL" dirty="0"/>
              <a:t>Verwijder het filter, maar laat de pleister, tube of button zitten</a:t>
            </a:r>
            <a:endParaRPr lang="en-US" dirty="0"/>
          </a:p>
          <a:p>
            <a:pPr marL="342900" indent="-342900">
              <a:spcAft>
                <a:spcPts val="1200"/>
              </a:spcAft>
              <a:buFont typeface="Arial,Sans-Serif"/>
              <a:buChar char="•"/>
            </a:pPr>
            <a:r>
              <a:rPr lang="nl-NL" dirty="0"/>
              <a:t>Til met één hand de nek omhoog zodat het stoma goed vrijkomt</a:t>
            </a:r>
            <a:endParaRPr lang="en-US" dirty="0"/>
          </a:p>
          <a:p>
            <a:pPr marL="342900" indent="-342900">
              <a:spcAft>
                <a:spcPts val="1200"/>
              </a:spcAft>
              <a:buFont typeface="Arial,Sans-Serif"/>
              <a:buChar char="•"/>
            </a:pPr>
            <a:r>
              <a:rPr lang="nl-NL" dirty="0"/>
              <a:t>Sluit met de andere hand de mond en neus af om lekkage via een eventuele stemprothese te voorkomen</a:t>
            </a:r>
            <a:endParaRPr lang="en-US"/>
          </a:p>
          <a:p>
            <a:pPr marL="342900" indent="-342900">
              <a:spcAft>
                <a:spcPts val="1200"/>
              </a:spcAft>
              <a:buFont typeface="Arial,Sans-Serif"/>
              <a:buChar char="•"/>
            </a:pPr>
            <a:r>
              <a:rPr lang="nl-NL" dirty="0"/>
              <a:t>Plaats je mond rond het stoma en blaas voorzichtig lucht in tot de borstkas omhoog komt</a:t>
            </a:r>
            <a:endParaRPr lang="en-US"/>
          </a:p>
          <a:p>
            <a:pPr marL="342900" indent="-342900">
              <a:spcAft>
                <a:spcPts val="1200"/>
              </a:spcAft>
              <a:buFont typeface="Arial,Sans-Serif"/>
              <a:buChar char="•"/>
            </a:pPr>
            <a:r>
              <a:rPr lang="nl-NL" dirty="0"/>
              <a:t>Laat de lucht weer ontsnappen en vervolg de reanimatie</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A90377D-0102-4526-BD87-5B1C587E8372}" type="slidenum">
              <a:rPr lang="nl-NL" smtClean="0"/>
              <a:t>93</a:t>
            </a:fld>
            <a:endParaRPr lang="nl-NL"/>
          </a:p>
        </p:txBody>
      </p:sp>
    </p:spTree>
    <p:extLst>
      <p:ext uri="{BB962C8B-B14F-4D97-AF65-F5344CB8AC3E}">
        <p14:creationId xmlns:p14="http://schemas.microsoft.com/office/powerpoint/2010/main" val="31723786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687F4A72-D434-43B7-9646-F2F326EE5791}"/>
            </a:ext>
          </a:extLst>
        </p:cNvPr>
        <p:cNvGrpSpPr/>
        <p:nvPr/>
      </p:nvGrpSpPr>
      <p:grpSpPr>
        <a:xfrm>
          <a:off x="0" y="0"/>
          <a:ext cx="0" cy="0"/>
          <a:chOff x="0" y="0"/>
          <a:chExt cx="0" cy="0"/>
        </a:xfrm>
      </p:grpSpPr>
      <p:sp>
        <p:nvSpPr>
          <p:cNvPr id="1027" name="Google Shape;1027;p88:notes">
            <a:extLst>
              <a:ext uri="{FF2B5EF4-FFF2-40B4-BE49-F238E27FC236}">
                <a16:creationId xmlns:a16="http://schemas.microsoft.com/office/drawing/2014/main" id="{1900C48F-0336-E655-1AB1-32740564B13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p88:notes">
            <a:extLst>
              <a:ext uri="{FF2B5EF4-FFF2-40B4-BE49-F238E27FC236}">
                <a16:creationId xmlns:a16="http://schemas.microsoft.com/office/drawing/2014/main" id="{F498F19A-991E-5438-B964-9F072865DB0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37856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F4DEA-31FA-1176-A441-A8A1514DD84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B7071B-84F8-E24D-85C5-3C9174E840B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989B7FA-52B3-A466-7BDF-578B2340283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54E4669-CDF2-4717-89E1-CEB80B2AAD8C}"/>
              </a:ext>
            </a:extLst>
          </p:cNvPr>
          <p:cNvSpPr>
            <a:spLocks noGrp="1"/>
          </p:cNvSpPr>
          <p:nvPr>
            <p:ph type="sldNum" sz="quarter" idx="5"/>
          </p:nvPr>
        </p:nvSpPr>
        <p:spPr/>
        <p:txBody>
          <a:bodyPr/>
          <a:lstStyle/>
          <a:p>
            <a:fld id="{BA90377D-0102-4526-BD87-5B1C587E8372}" type="slidenum">
              <a:rPr lang="nl-NL" smtClean="0"/>
              <a:t>97</a:t>
            </a:fld>
            <a:endParaRPr lang="nl-NL"/>
          </a:p>
        </p:txBody>
      </p:sp>
    </p:spTree>
    <p:extLst>
      <p:ext uri="{BB962C8B-B14F-4D97-AF65-F5344CB8AC3E}">
        <p14:creationId xmlns:p14="http://schemas.microsoft.com/office/powerpoint/2010/main" val="799475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336D2-0B51-2F59-AD4D-CECF104965D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3C3BAE4-D528-496E-17C1-56E5C46F622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F64405-3B74-8CF5-04C4-2E5645D060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Maak dit algoritme op maat voor uw ziekenhuis of zorginstelling.</a:t>
            </a:r>
          </a:p>
          <a:p>
            <a:endParaRPr lang="nl-NL"/>
          </a:p>
        </p:txBody>
      </p:sp>
      <p:sp>
        <p:nvSpPr>
          <p:cNvPr id="4" name="Tijdelijke aanduiding voor dianummer 3">
            <a:extLst>
              <a:ext uri="{FF2B5EF4-FFF2-40B4-BE49-F238E27FC236}">
                <a16:creationId xmlns:a16="http://schemas.microsoft.com/office/drawing/2014/main" id="{A9572736-A73D-7B42-74F1-96FAD1B38B51}"/>
              </a:ext>
            </a:extLst>
          </p:cNvPr>
          <p:cNvSpPr>
            <a:spLocks noGrp="1"/>
          </p:cNvSpPr>
          <p:nvPr>
            <p:ph type="sldNum" sz="quarter" idx="5"/>
          </p:nvPr>
        </p:nvSpPr>
        <p:spPr/>
        <p:txBody>
          <a:bodyPr/>
          <a:lstStyle/>
          <a:p>
            <a:fld id="{BA90377D-0102-4526-BD87-5B1C587E8372}" type="slidenum">
              <a:rPr lang="nl-NL" smtClean="0"/>
              <a:t>100</a:t>
            </a:fld>
            <a:endParaRPr lang="nl-NL"/>
          </a:p>
        </p:txBody>
      </p:sp>
    </p:spTree>
    <p:extLst>
      <p:ext uri="{BB962C8B-B14F-4D97-AF65-F5344CB8AC3E}">
        <p14:creationId xmlns:p14="http://schemas.microsoft.com/office/powerpoint/2010/main" val="21809043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1800"/>
              </a:spcAft>
              <a:buFont typeface="Arial,Sans-Serif"/>
              <a:buChar char="•"/>
            </a:pPr>
            <a:r>
              <a:rPr lang="nl-NL"/>
              <a:t>In geval van smalle ruimtes </a:t>
            </a:r>
            <a:endParaRPr lang="en-US"/>
          </a:p>
          <a:p>
            <a:pPr marL="342900" indent="-342900">
              <a:spcAft>
                <a:spcPts val="1800"/>
              </a:spcAft>
              <a:buFont typeface="Arial,Sans-Serif"/>
              <a:buChar char="•"/>
            </a:pPr>
            <a:r>
              <a:rPr lang="nl-NL" dirty="0"/>
              <a:t>Waarborg optimale </a:t>
            </a:r>
            <a:r>
              <a:rPr lang="nl-NL" dirty="0" err="1"/>
              <a:t>borstcompressies</a:t>
            </a:r>
            <a:r>
              <a:rPr lang="nl-NL" dirty="0"/>
              <a:t> en beademingen</a:t>
            </a:r>
            <a:endParaRPr lang="nl-NL" dirty="0">
              <a:ea typeface="Calibri"/>
              <a:cs typeface="Calibri"/>
            </a:endParaRPr>
          </a:p>
          <a:p>
            <a:pPr marL="342900" indent="-342900">
              <a:spcAft>
                <a:spcPts val="1800"/>
              </a:spcAft>
              <a:buFont typeface="Arial,Sans-Serif"/>
              <a:buChar char="•"/>
            </a:pPr>
            <a:r>
              <a:rPr lang="nl-NL" dirty="0"/>
              <a:t>Gebruik een beademingsmasker</a:t>
            </a:r>
            <a:endParaRPr lang="en-US" dirty="0"/>
          </a:p>
          <a:p>
            <a:pPr marL="342900" indent="-342900">
              <a:spcAft>
                <a:spcPts val="1800"/>
              </a:spcAft>
              <a:buFont typeface="Arial,Sans-Serif"/>
              <a:buChar char="•"/>
            </a:pPr>
            <a:r>
              <a:rPr lang="nl-NL" dirty="0"/>
              <a:t>Sluit zodra een AED aanwezig is, deze zo snel mogelijk aan</a:t>
            </a:r>
            <a:endParaRPr lang="nl-NL"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A90377D-0102-4526-BD87-5B1C587E8372}" type="slidenum">
              <a:rPr lang="nl-NL" smtClean="0"/>
              <a:t>101</a:t>
            </a:fld>
            <a:endParaRPr lang="nl-NL"/>
          </a:p>
        </p:txBody>
      </p:sp>
    </p:spTree>
    <p:extLst>
      <p:ext uri="{BB962C8B-B14F-4D97-AF65-F5344CB8AC3E}">
        <p14:creationId xmlns:p14="http://schemas.microsoft.com/office/powerpoint/2010/main" val="22616855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098E871C-BD6A-B92A-081E-5034892631F5}"/>
            </a:ext>
          </a:extLst>
        </p:cNvPr>
        <p:cNvGrpSpPr/>
        <p:nvPr/>
      </p:nvGrpSpPr>
      <p:grpSpPr>
        <a:xfrm>
          <a:off x="0" y="0"/>
          <a:ext cx="0" cy="0"/>
          <a:chOff x="0" y="0"/>
          <a:chExt cx="0" cy="0"/>
        </a:xfrm>
      </p:grpSpPr>
      <p:sp>
        <p:nvSpPr>
          <p:cNvPr id="1027" name="Google Shape;1027;p88:notes">
            <a:extLst>
              <a:ext uri="{FF2B5EF4-FFF2-40B4-BE49-F238E27FC236}">
                <a16:creationId xmlns:a16="http://schemas.microsoft.com/office/drawing/2014/main" id="{85D60D0E-032C-161B-F617-91A76362DBF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p88:notes">
            <a:extLst>
              <a:ext uri="{FF2B5EF4-FFF2-40B4-BE49-F238E27FC236}">
                <a16:creationId xmlns:a16="http://schemas.microsoft.com/office/drawing/2014/main" id="{BCF8D985-F5DD-9E48-4AF5-E36E374BA5E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7431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10</a:t>
            </a:fld>
            <a:endParaRPr lang="nl-NL"/>
          </a:p>
        </p:txBody>
      </p:sp>
    </p:spTree>
    <p:extLst>
      <p:ext uri="{BB962C8B-B14F-4D97-AF65-F5344CB8AC3E}">
        <p14:creationId xmlns:p14="http://schemas.microsoft.com/office/powerpoint/2010/main" val="28669615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a:extLst>
            <a:ext uri="{FF2B5EF4-FFF2-40B4-BE49-F238E27FC236}">
              <a16:creationId xmlns:a16="http://schemas.microsoft.com/office/drawing/2014/main" id="{BE7C88A8-C526-BDC0-4B1D-8A17F3040D0A}"/>
            </a:ext>
          </a:extLst>
        </p:cNvPr>
        <p:cNvGrpSpPr/>
        <p:nvPr/>
      </p:nvGrpSpPr>
      <p:grpSpPr>
        <a:xfrm>
          <a:off x="0" y="0"/>
          <a:ext cx="0" cy="0"/>
          <a:chOff x="0" y="0"/>
          <a:chExt cx="0" cy="0"/>
        </a:xfrm>
      </p:grpSpPr>
      <p:sp>
        <p:nvSpPr>
          <p:cNvPr id="1022" name="Google Shape;1022;p87:notes">
            <a:extLst>
              <a:ext uri="{FF2B5EF4-FFF2-40B4-BE49-F238E27FC236}">
                <a16:creationId xmlns:a16="http://schemas.microsoft.com/office/drawing/2014/main" id="{1E606907-CDEB-BA67-35A0-0E9CB53A9D7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p87:notes">
            <a:extLst>
              <a:ext uri="{FF2B5EF4-FFF2-40B4-BE49-F238E27FC236}">
                <a16:creationId xmlns:a16="http://schemas.microsoft.com/office/drawing/2014/main" id="{788A319A-90CB-6476-0A4F-C7D725214D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59077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A0C1B-55D8-9B8E-12E4-7BECE7AECA3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56C7DC5-7511-B88E-9A54-E39DBB5A19A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A2B8DC-C91E-82E4-0E75-6A29D4D7D0A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CFD018E-1F6F-A4B4-C02F-35DDFC0C54AF}"/>
              </a:ext>
            </a:extLst>
          </p:cNvPr>
          <p:cNvSpPr>
            <a:spLocks noGrp="1"/>
          </p:cNvSpPr>
          <p:nvPr>
            <p:ph type="sldNum" sz="quarter" idx="5"/>
          </p:nvPr>
        </p:nvSpPr>
        <p:spPr/>
        <p:txBody>
          <a:bodyPr/>
          <a:lstStyle/>
          <a:p>
            <a:fld id="{BA90377D-0102-4526-BD87-5B1C587E8372}" type="slidenum">
              <a:rPr lang="nl-NL" smtClean="0"/>
              <a:t>105</a:t>
            </a:fld>
            <a:endParaRPr lang="nl-NL"/>
          </a:p>
        </p:txBody>
      </p:sp>
    </p:spTree>
    <p:extLst>
      <p:ext uri="{BB962C8B-B14F-4D97-AF65-F5344CB8AC3E}">
        <p14:creationId xmlns:p14="http://schemas.microsoft.com/office/powerpoint/2010/main" val="1272289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87791-0109-A6C0-DDA2-FEC37C33701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A8A6941-A280-9924-4C9C-7E9415AE0E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7354E7-B70D-2834-E054-2B49F61A39F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CD8D943-0A92-555E-5365-A448ED2C7B38}"/>
              </a:ext>
            </a:extLst>
          </p:cNvPr>
          <p:cNvSpPr>
            <a:spLocks noGrp="1"/>
          </p:cNvSpPr>
          <p:nvPr>
            <p:ph type="sldNum" sz="quarter" idx="5"/>
          </p:nvPr>
        </p:nvSpPr>
        <p:spPr/>
        <p:txBody>
          <a:bodyPr/>
          <a:lstStyle/>
          <a:p>
            <a:fld id="{BA90377D-0102-4526-BD87-5B1C587E8372}" type="slidenum">
              <a:rPr lang="nl-NL" smtClean="0"/>
              <a:t>11</a:t>
            </a:fld>
            <a:endParaRPr lang="nl-NL"/>
          </a:p>
        </p:txBody>
      </p:sp>
    </p:spTree>
    <p:extLst>
      <p:ext uri="{BB962C8B-B14F-4D97-AF65-F5344CB8AC3E}">
        <p14:creationId xmlns:p14="http://schemas.microsoft.com/office/powerpoint/2010/main" val="3541206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Bef>
                <a:spcPts val="1200"/>
              </a:spcBef>
              <a:spcAft>
                <a:spcPts val="1200"/>
              </a:spcAft>
            </a:pPr>
            <a:r>
              <a:rPr lang="nl-NL" sz="1200" dirty="0">
                <a:effectLst/>
                <a:latin typeface="Arial" panose="020B0604020202020204" pitchFamily="34" charset="0"/>
                <a:ea typeface="Arial" panose="020B0604020202020204" pitchFamily="34" charset="0"/>
                <a:cs typeface="Times New Roman" panose="02020603050405020304" pitchFamily="18" charset="0"/>
              </a:rPr>
              <a:t>Vroege herkenning van signalen is essentieel voor preventie én voor snelle, effectieve hulp.</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400"/>
              </a:spcBef>
              <a:spcAft>
                <a:spcPts val="200"/>
              </a:spcAft>
            </a:pPr>
            <a:r>
              <a:rPr lang="nl-NL" sz="1200" b="1" i="1" dirty="0">
                <a:solidFill>
                  <a:srgbClr val="2F5496"/>
                </a:solidFill>
                <a:effectLst/>
                <a:latin typeface="Arial" panose="020B0604020202020204" pitchFamily="34" charset="0"/>
                <a:ea typeface="Arial" panose="020B0604020202020204" pitchFamily="34" charset="0"/>
                <a:cs typeface="Times New Roman" panose="02020603050405020304" pitchFamily="18" charset="0"/>
              </a:rPr>
              <a:t>Wat kun je doen?</a:t>
            </a:r>
            <a:endParaRPr lang="nl-NL" sz="1100" b="1" i="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sz="1200" b="1" dirty="0">
                <a:effectLst/>
                <a:latin typeface="Arial" panose="020B0604020202020204" pitchFamily="34" charset="0"/>
                <a:ea typeface="Arial" panose="020B0604020202020204" pitchFamily="34" charset="0"/>
                <a:cs typeface="Times New Roman" panose="02020603050405020304" pitchFamily="18" charset="0"/>
              </a:rPr>
              <a:t>Herken waarschuwingssignalen vroegtijdig.</a:t>
            </a:r>
            <a:r>
              <a:rPr lang="nl-NL" sz="1200" dirty="0">
                <a:effectLst/>
                <a:latin typeface="Arial" panose="020B0604020202020204" pitchFamily="34" charset="0"/>
                <a:ea typeface="Arial" panose="020B0604020202020204" pitchFamily="34" charset="0"/>
                <a:cs typeface="Times New Roman" panose="02020603050405020304" pitchFamily="18" charset="0"/>
              </a:rPr>
              <a:t> Let op benauwdheid, sufheid, blauwe verkleuring of verminderd bewustzijn.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200"/>
              </a:spcBef>
              <a:spcAft>
                <a:spcPts val="1200"/>
              </a:spcAft>
              <a:buFont typeface="Symbol" panose="05050102010706020507" pitchFamily="18" charset="2"/>
              <a:buChar char=""/>
            </a:pPr>
            <a:r>
              <a:rPr lang="nl-NL" sz="1200" b="1" dirty="0">
                <a:effectLst/>
                <a:latin typeface="Arial" panose="020B0604020202020204" pitchFamily="34" charset="0"/>
                <a:ea typeface="Arial" panose="020B0604020202020204" pitchFamily="34" charset="0"/>
                <a:cs typeface="Times New Roman" panose="02020603050405020304" pitchFamily="18" charset="0"/>
              </a:rPr>
              <a:t>Voor ouders en verzorgers:</a:t>
            </a:r>
            <a:r>
              <a:rPr lang="nl-NL" sz="1200" dirty="0">
                <a:effectLst/>
                <a:latin typeface="Arial" panose="020B0604020202020204" pitchFamily="34" charset="0"/>
                <a:ea typeface="Arial" panose="020B0604020202020204" pitchFamily="34" charset="0"/>
                <a:cs typeface="Times New Roman" panose="02020603050405020304" pitchFamily="18" charset="0"/>
              </a:rPr>
              <a:t> Basiskennis over het herkennen van een ernstig ziek kind helpt om tijdig hulp in te schakelen.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200"/>
              </a:spcBef>
              <a:spcAft>
                <a:spcPts val="1200"/>
              </a:spcAft>
              <a:buFont typeface="Symbol" panose="05050102010706020507" pitchFamily="18" charset="2"/>
              <a:buChar char=""/>
            </a:pPr>
            <a:r>
              <a:rPr lang="nl-NL" sz="1200" b="1" dirty="0">
                <a:effectLst/>
                <a:latin typeface="Arial" panose="020B0604020202020204" pitchFamily="34" charset="0"/>
                <a:ea typeface="Arial" panose="020B0604020202020204" pitchFamily="34" charset="0"/>
                <a:cs typeface="Times New Roman" panose="02020603050405020304" pitchFamily="18" charset="0"/>
              </a:rPr>
              <a:t>Voor professionals en mensen die beroepsmatig met kinderen werken:</a:t>
            </a:r>
            <a:r>
              <a:rPr lang="nl-NL" sz="1200" dirty="0">
                <a:effectLst/>
                <a:latin typeface="Arial" panose="020B0604020202020204" pitchFamily="34" charset="0"/>
                <a:ea typeface="Arial" panose="020B0604020202020204" pitchFamily="34" charset="0"/>
                <a:cs typeface="Times New Roman" panose="02020603050405020304" pitchFamily="18" charset="0"/>
              </a:rPr>
              <a:t> Leer eenvoudige triagemiddelen en eerste hulp toe te passen.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200"/>
              </a:spcBef>
              <a:spcAft>
                <a:spcPts val="1200"/>
              </a:spcAft>
              <a:buFont typeface="Symbol" panose="05050102010706020507" pitchFamily="18" charset="2"/>
              <a:buChar char=""/>
            </a:pPr>
            <a:r>
              <a:rPr lang="nl-NL" sz="1200" b="1" dirty="0">
                <a:effectLst/>
                <a:latin typeface="Arial" panose="020B0604020202020204" pitchFamily="34" charset="0"/>
                <a:ea typeface="Arial" panose="020B0604020202020204" pitchFamily="34" charset="0"/>
                <a:cs typeface="Times New Roman" panose="02020603050405020304" pitchFamily="18" charset="0"/>
              </a:rPr>
              <a:t>Handel direct.</a:t>
            </a:r>
            <a:r>
              <a:rPr lang="nl-NL" sz="1200" dirty="0">
                <a:effectLst/>
                <a:latin typeface="Arial" panose="020B0604020202020204" pitchFamily="34" charset="0"/>
                <a:ea typeface="Arial" panose="020B0604020202020204" pitchFamily="34" charset="0"/>
                <a:cs typeface="Times New Roman" panose="02020603050405020304" pitchFamily="18" charset="0"/>
              </a:rPr>
              <a:t> Bel 112 of volg de geldende interne alarmeringsprocedure als een kind symptomen van ernstige ziekte vertoont zoals in onderstaand eenvoudig triagemiddel:</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Bef>
                <a:spcPts val="1200"/>
              </a:spcBef>
              <a:spcAft>
                <a:spcPts val="1200"/>
              </a:spcAft>
            </a:pPr>
            <a:r>
              <a:rPr lang="nl-NL" sz="1200" dirty="0">
                <a:effectLst/>
                <a:latin typeface="Arial" panose="020B0604020202020204" pitchFamily="34" charset="0"/>
                <a:ea typeface="Arial" panose="020B0604020202020204" pitchFamily="34" charset="0"/>
                <a:cs typeface="Times New Roman" panose="02020603050405020304" pitchFamily="18" charset="0"/>
              </a:rPr>
              <a: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14</a:t>
            </a:fld>
            <a:endParaRPr lang="nl-NL"/>
          </a:p>
        </p:txBody>
      </p:sp>
    </p:spTree>
    <p:extLst>
      <p:ext uri="{BB962C8B-B14F-4D97-AF65-F5344CB8AC3E}">
        <p14:creationId xmlns:p14="http://schemas.microsoft.com/office/powerpoint/2010/main" val="1287318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73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A9A64-A38A-542E-E294-4C195BACBA8F}"/>
              </a:ext>
            </a:extLst>
          </p:cNvPr>
          <p:cNvSpPr>
            <a:spLocks noGrp="1"/>
          </p:cNvSpPr>
          <p:nvPr>
            <p:ph type="title" hasCustomPrompt="1"/>
          </p:nvPr>
        </p:nvSpPr>
        <p:spPr>
          <a:xfrm>
            <a:off x="5400000" y="1141200"/>
            <a:ext cx="4520921" cy="850725"/>
          </a:xfrm>
          <a:prstGeom prst="rect">
            <a:avLst/>
          </a:prstGeom>
        </p:spPr>
        <p:txBody>
          <a:bodyPr anchor="ctr" anchorCtr="0"/>
          <a:lstStyle>
            <a:lvl1pPr algn="l">
              <a:defRPr sz="32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nl-NL"/>
              <a:t>Titel</a:t>
            </a:r>
          </a:p>
        </p:txBody>
      </p:sp>
    </p:spTree>
    <p:extLst>
      <p:ext uri="{BB962C8B-B14F-4D97-AF65-F5344CB8AC3E}">
        <p14:creationId xmlns:p14="http://schemas.microsoft.com/office/powerpoint/2010/main" val="278631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570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 in 1 kolom">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1A8B312D-7E72-B7AB-CC45-6F635E91E08F}"/>
              </a:ext>
            </a:extLst>
          </p:cNvPr>
          <p:cNvSpPr>
            <a:spLocks noGrp="1"/>
          </p:cNvSpPr>
          <p:nvPr>
            <p:ph type="body" sz="quarter" idx="10" hasCustomPrompt="1"/>
          </p:nvPr>
        </p:nvSpPr>
        <p:spPr>
          <a:xfrm>
            <a:off x="649125" y="902256"/>
            <a:ext cx="7987809" cy="670512"/>
          </a:xfrm>
          <a:prstGeom prst="rect">
            <a:avLst/>
          </a:prstGeom>
        </p:spPr>
        <p:txBody>
          <a:bodyPr/>
          <a:lstStyle>
            <a:lvl1pPr marL="0" indent="0" algn="l">
              <a:buNone/>
              <a:defRPr sz="4500" b="1" i="0" baseline="0">
                <a:solidFill>
                  <a:srgbClr val="005D9F"/>
                </a:solidFill>
                <a:latin typeface="Calibri" panose="020F0502020204030204" pitchFamily="34" charset="0"/>
              </a:defRPr>
            </a:lvl1pPr>
          </a:lstStyle>
          <a:p>
            <a:pPr lvl="0"/>
            <a:r>
              <a:rPr lang="nl-NL"/>
              <a:t>Titel</a:t>
            </a:r>
          </a:p>
        </p:txBody>
      </p:sp>
      <p:sp>
        <p:nvSpPr>
          <p:cNvPr id="3" name="Tijdelijke aanduiding voor tekst 4">
            <a:extLst>
              <a:ext uri="{FF2B5EF4-FFF2-40B4-BE49-F238E27FC236}">
                <a16:creationId xmlns:a16="http://schemas.microsoft.com/office/drawing/2014/main" id="{1B61DB58-6F5A-F606-B5B5-45A8D1EF997D}"/>
              </a:ext>
            </a:extLst>
          </p:cNvPr>
          <p:cNvSpPr>
            <a:spLocks noGrp="1"/>
          </p:cNvSpPr>
          <p:nvPr>
            <p:ph type="body" sz="quarter" idx="11" hasCustomPrompt="1"/>
          </p:nvPr>
        </p:nvSpPr>
        <p:spPr>
          <a:xfrm>
            <a:off x="615252" y="1910372"/>
            <a:ext cx="10951437" cy="4045372"/>
          </a:xfrm>
          <a:prstGeom prst="rect">
            <a:avLst/>
          </a:prstGeom>
        </p:spPr>
        <p:txBody>
          <a:bodyPr numCol="1" spcCol="360000"/>
          <a:lstStyle>
            <a:lvl1pPr marL="0" indent="0">
              <a:lnSpc>
                <a:spcPct val="100000"/>
              </a:lnSpc>
              <a:spcBef>
                <a:spcPts val="0"/>
              </a:spcBef>
              <a:buFontTx/>
              <a:buNone/>
              <a:defRPr sz="2400" baseline="0">
                <a:solidFill>
                  <a:schemeClr val="tx1"/>
                </a:solidFill>
              </a:defRPr>
            </a:lvl1pPr>
          </a:lstStyle>
          <a:p>
            <a:pPr lvl="0"/>
            <a:r>
              <a:rPr lang="nl-NL"/>
              <a:t>Plaats hier uw tekst in 1 kolom</a:t>
            </a:r>
          </a:p>
        </p:txBody>
      </p:sp>
    </p:spTree>
    <p:extLst>
      <p:ext uri="{BB962C8B-B14F-4D97-AF65-F5344CB8AC3E}">
        <p14:creationId xmlns:p14="http://schemas.microsoft.com/office/powerpoint/2010/main" val="284111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 in 2 kolommen">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1A8B312D-7E72-B7AB-CC45-6F635E91E08F}"/>
              </a:ext>
            </a:extLst>
          </p:cNvPr>
          <p:cNvSpPr>
            <a:spLocks noGrp="1"/>
          </p:cNvSpPr>
          <p:nvPr>
            <p:ph type="body" sz="quarter" idx="10" hasCustomPrompt="1"/>
          </p:nvPr>
        </p:nvSpPr>
        <p:spPr>
          <a:xfrm>
            <a:off x="649125" y="902256"/>
            <a:ext cx="7987809" cy="670512"/>
          </a:xfrm>
          <a:prstGeom prst="rect">
            <a:avLst/>
          </a:prstGeom>
        </p:spPr>
        <p:txBody>
          <a:bodyPr/>
          <a:lstStyle>
            <a:lvl1pPr marL="0" indent="0" algn="l">
              <a:buNone/>
              <a:defRPr sz="4500" b="1" i="0" baseline="0">
                <a:solidFill>
                  <a:srgbClr val="005D9F"/>
                </a:solidFill>
                <a:latin typeface="Calibri" panose="020F0502020204030204" pitchFamily="34" charset="0"/>
              </a:defRPr>
            </a:lvl1pPr>
          </a:lstStyle>
          <a:p>
            <a:pPr lvl="0"/>
            <a:r>
              <a:rPr lang="nl-NL"/>
              <a:t>Titel</a:t>
            </a:r>
          </a:p>
        </p:txBody>
      </p:sp>
      <p:sp>
        <p:nvSpPr>
          <p:cNvPr id="3" name="Tijdelijke aanduiding voor tekst 4">
            <a:extLst>
              <a:ext uri="{FF2B5EF4-FFF2-40B4-BE49-F238E27FC236}">
                <a16:creationId xmlns:a16="http://schemas.microsoft.com/office/drawing/2014/main" id="{1B61DB58-6F5A-F606-B5B5-45A8D1EF997D}"/>
              </a:ext>
            </a:extLst>
          </p:cNvPr>
          <p:cNvSpPr>
            <a:spLocks noGrp="1"/>
          </p:cNvSpPr>
          <p:nvPr>
            <p:ph type="body" sz="quarter" idx="11" hasCustomPrompt="1"/>
          </p:nvPr>
        </p:nvSpPr>
        <p:spPr>
          <a:xfrm>
            <a:off x="615252" y="1910372"/>
            <a:ext cx="10951437" cy="4045372"/>
          </a:xfrm>
          <a:prstGeom prst="rect">
            <a:avLst/>
          </a:prstGeom>
        </p:spPr>
        <p:txBody>
          <a:bodyPr numCol="2" spcCol="540000"/>
          <a:lstStyle>
            <a:lvl1pPr marL="0" indent="0">
              <a:lnSpc>
                <a:spcPct val="100000"/>
              </a:lnSpc>
              <a:spcBef>
                <a:spcPts val="0"/>
              </a:spcBef>
              <a:buFontTx/>
              <a:buNone/>
              <a:defRPr sz="2400" baseline="0">
                <a:solidFill>
                  <a:schemeClr val="tx1"/>
                </a:solidFill>
              </a:defRPr>
            </a:lvl1pPr>
          </a:lstStyle>
          <a:p>
            <a:pPr lvl="0"/>
            <a:r>
              <a:rPr lang="nl-NL"/>
              <a:t>Plaats hier uw tekst in 2 kolommen</a:t>
            </a:r>
          </a:p>
        </p:txBody>
      </p:sp>
    </p:spTree>
    <p:extLst>
      <p:ext uri="{BB962C8B-B14F-4D97-AF65-F5344CB8AC3E}">
        <p14:creationId xmlns:p14="http://schemas.microsoft.com/office/powerpoint/2010/main" val="268416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43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angepaste indeling">
  <p:cSld name="Aangepaste indeling">
    <p:spTree>
      <p:nvGrpSpPr>
        <p:cNvPr id="1" name="Shape 1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211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5098"/>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3A5E348-1C4A-2D0F-8F65-8078E3285BF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9437912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386DA46-0BD1-F000-BA4D-C2FFB1AD53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89" y="0"/>
            <a:ext cx="12192000" cy="6858000"/>
          </a:xfrm>
          <a:prstGeom prst="rect">
            <a:avLst/>
          </a:prstGeom>
        </p:spPr>
      </p:pic>
    </p:spTree>
    <p:extLst>
      <p:ext uri="{BB962C8B-B14F-4D97-AF65-F5344CB8AC3E}">
        <p14:creationId xmlns:p14="http://schemas.microsoft.com/office/powerpoint/2010/main" val="617169136"/>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098"/>
          </a:schemeClr>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9E663A7-40C4-D927-8CB8-4E0D991FABD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5240816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25098"/>
          </a:schemeClr>
        </a:solidFill>
        <a:effectLst/>
      </p:bgPr>
    </p:bg>
    <p:spTree>
      <p:nvGrpSpPr>
        <p:cNvPr id="1" name="Shape 15"/>
        <p:cNvGrpSpPr/>
        <p:nvPr/>
      </p:nvGrpSpPr>
      <p:grpSpPr>
        <a:xfrm>
          <a:off x="0" y="0"/>
          <a:ext cx="0" cy="0"/>
          <a:chOff x="0" y="0"/>
          <a:chExt cx="0" cy="0"/>
        </a:xfrm>
      </p:grpSpPr>
      <p:pic>
        <p:nvPicPr>
          <p:cNvPr id="2" name="Afbeelding 1">
            <a:extLst>
              <a:ext uri="{FF2B5EF4-FFF2-40B4-BE49-F238E27FC236}">
                <a16:creationId xmlns:a16="http://schemas.microsoft.com/office/drawing/2014/main" id="{9E646293-B47A-07B4-6226-6B94EC1B5F7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slide" Target="slide4.xml"/><Relationship Id="rId18" Type="http://schemas.openxmlformats.org/officeDocument/2006/relationships/image" Target="../media/image13.png"/><Relationship Id="rId3" Type="http://schemas.openxmlformats.org/officeDocument/2006/relationships/slide" Target="slide26.xml"/><Relationship Id="rId7" Type="http://schemas.openxmlformats.org/officeDocument/2006/relationships/slide" Target="slide55.xml"/><Relationship Id="rId12" Type="http://schemas.openxmlformats.org/officeDocument/2006/relationships/image" Target="../media/image10.png"/><Relationship Id="rId17" Type="http://schemas.openxmlformats.org/officeDocument/2006/relationships/slide" Target="slide98.xml"/><Relationship Id="rId2" Type="http://schemas.openxmlformats.org/officeDocument/2006/relationships/notesSlide" Target="../notesSlides/notesSlide71.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slide" Target="slide76.xml"/><Relationship Id="rId5" Type="http://schemas.openxmlformats.org/officeDocument/2006/relationships/slide" Target="slide45.xml"/><Relationship Id="rId15" Type="http://schemas.openxmlformats.org/officeDocument/2006/relationships/slide" Target="slide90.xml"/><Relationship Id="rId10" Type="http://schemas.openxmlformats.org/officeDocument/2006/relationships/image" Target="../media/image9.png"/><Relationship Id="rId19" Type="http://schemas.openxmlformats.org/officeDocument/2006/relationships/slide" Target="slide84.xml"/><Relationship Id="rId4" Type="http://schemas.openxmlformats.org/officeDocument/2006/relationships/image" Target="../media/image6.jpeg"/><Relationship Id="rId9" Type="http://schemas.openxmlformats.org/officeDocument/2006/relationships/slide" Target="slide12.xml"/><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slide" Target="slide4.xml"/><Relationship Id="rId18" Type="http://schemas.openxmlformats.org/officeDocument/2006/relationships/image" Target="../media/image13.png"/><Relationship Id="rId3" Type="http://schemas.openxmlformats.org/officeDocument/2006/relationships/slide" Target="slide26.xml"/><Relationship Id="rId7" Type="http://schemas.openxmlformats.org/officeDocument/2006/relationships/slide" Target="slide55.xml"/><Relationship Id="rId12" Type="http://schemas.openxmlformats.org/officeDocument/2006/relationships/image" Target="../media/image10.png"/><Relationship Id="rId17" Type="http://schemas.openxmlformats.org/officeDocument/2006/relationships/slide" Target="slide98.xml"/><Relationship Id="rId2" Type="http://schemas.openxmlformats.org/officeDocument/2006/relationships/notesSlide" Target="../notesSlides/notesSlide8.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slide" Target="slide76.xml"/><Relationship Id="rId5" Type="http://schemas.openxmlformats.org/officeDocument/2006/relationships/slide" Target="slide45.xml"/><Relationship Id="rId15" Type="http://schemas.openxmlformats.org/officeDocument/2006/relationships/slide" Target="slide90.xml"/><Relationship Id="rId10" Type="http://schemas.openxmlformats.org/officeDocument/2006/relationships/image" Target="../media/image9.png"/><Relationship Id="rId19" Type="http://schemas.openxmlformats.org/officeDocument/2006/relationships/slide" Target="slide84.xml"/><Relationship Id="rId4" Type="http://schemas.openxmlformats.org/officeDocument/2006/relationships/image" Target="../media/image6.jpeg"/><Relationship Id="rId9" Type="http://schemas.openxmlformats.org/officeDocument/2006/relationships/slide" Target="slide12.xml"/><Relationship Id="rId1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player.vimeo.com/video/1187605183?app_id=122963" TargetMode="Externa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player.vimeo.com/video/1187605486?app_id=122963"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slide" Target="slide4.xml"/><Relationship Id="rId18" Type="http://schemas.openxmlformats.org/officeDocument/2006/relationships/image" Target="../media/image13.png"/><Relationship Id="rId3" Type="http://schemas.openxmlformats.org/officeDocument/2006/relationships/slide" Target="slide26.xml"/><Relationship Id="rId7" Type="http://schemas.openxmlformats.org/officeDocument/2006/relationships/slide" Target="slide55.xml"/><Relationship Id="rId12" Type="http://schemas.openxmlformats.org/officeDocument/2006/relationships/image" Target="../media/image10.png"/><Relationship Id="rId17" Type="http://schemas.openxmlformats.org/officeDocument/2006/relationships/slide" Target="slide98.xml"/><Relationship Id="rId2" Type="http://schemas.openxmlformats.org/officeDocument/2006/relationships/notesSlide" Target="../notesSlides/notesSlide18.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slide" Target="slide76.xml"/><Relationship Id="rId5" Type="http://schemas.openxmlformats.org/officeDocument/2006/relationships/slide" Target="slide45.xml"/><Relationship Id="rId15" Type="http://schemas.openxmlformats.org/officeDocument/2006/relationships/slide" Target="slide90.xml"/><Relationship Id="rId10" Type="http://schemas.openxmlformats.org/officeDocument/2006/relationships/image" Target="../media/image9.png"/><Relationship Id="rId19" Type="http://schemas.openxmlformats.org/officeDocument/2006/relationships/slide" Target="slide84.xml"/><Relationship Id="rId4" Type="http://schemas.openxmlformats.org/officeDocument/2006/relationships/image" Target="../media/image6.jpeg"/><Relationship Id="rId9" Type="http://schemas.openxmlformats.org/officeDocument/2006/relationships/slide" Target="slide12.xml"/><Relationship Id="rId1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video" Target="https://player.vimeo.com/video/927534353?app_id=122963" TargetMode="Externa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slide" Target="slide4.xml"/><Relationship Id="rId18" Type="http://schemas.openxmlformats.org/officeDocument/2006/relationships/image" Target="../media/image13.png"/><Relationship Id="rId3" Type="http://schemas.openxmlformats.org/officeDocument/2006/relationships/slide" Target="slide26.xml"/><Relationship Id="rId7" Type="http://schemas.openxmlformats.org/officeDocument/2006/relationships/slide" Target="slide55.xml"/><Relationship Id="rId12" Type="http://schemas.openxmlformats.org/officeDocument/2006/relationships/image" Target="../media/image10.png"/><Relationship Id="rId17" Type="http://schemas.openxmlformats.org/officeDocument/2006/relationships/slide" Target="slide98.xml"/><Relationship Id="rId2" Type="http://schemas.openxmlformats.org/officeDocument/2006/relationships/notesSlide" Target="../notesSlides/notesSlide2.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slide" Target="slide76.xml"/><Relationship Id="rId5" Type="http://schemas.openxmlformats.org/officeDocument/2006/relationships/slide" Target="slide45.xml"/><Relationship Id="rId15" Type="http://schemas.openxmlformats.org/officeDocument/2006/relationships/slide" Target="slide90.xml"/><Relationship Id="rId10" Type="http://schemas.openxmlformats.org/officeDocument/2006/relationships/image" Target="../media/image9.png"/><Relationship Id="rId19" Type="http://schemas.openxmlformats.org/officeDocument/2006/relationships/slide" Target="slide84.xml"/><Relationship Id="rId4" Type="http://schemas.openxmlformats.org/officeDocument/2006/relationships/image" Target="../media/image6.jpeg"/><Relationship Id="rId9" Type="http://schemas.openxmlformats.org/officeDocument/2006/relationships/slide" Target="slide12.xml"/><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3.xml"/><Relationship Id="rId1" Type="http://schemas.openxmlformats.org/officeDocument/2006/relationships/video" Target="https://player.vimeo.com/video/560578925?app_id=122963"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slide" Target="slide4.xml"/><Relationship Id="rId18" Type="http://schemas.openxmlformats.org/officeDocument/2006/relationships/image" Target="../media/image13.png"/><Relationship Id="rId3" Type="http://schemas.openxmlformats.org/officeDocument/2006/relationships/slide" Target="slide26.xml"/><Relationship Id="rId7" Type="http://schemas.openxmlformats.org/officeDocument/2006/relationships/slide" Target="slide55.xml"/><Relationship Id="rId12" Type="http://schemas.openxmlformats.org/officeDocument/2006/relationships/image" Target="../media/image10.png"/><Relationship Id="rId17" Type="http://schemas.openxmlformats.org/officeDocument/2006/relationships/slide" Target="slide98.xml"/><Relationship Id="rId2" Type="http://schemas.openxmlformats.org/officeDocument/2006/relationships/notesSlide" Target="../notesSlides/notesSlide32.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slide" Target="slide76.xml"/><Relationship Id="rId5" Type="http://schemas.openxmlformats.org/officeDocument/2006/relationships/slide" Target="slide45.xml"/><Relationship Id="rId15" Type="http://schemas.openxmlformats.org/officeDocument/2006/relationships/slide" Target="slide90.xml"/><Relationship Id="rId10" Type="http://schemas.openxmlformats.org/officeDocument/2006/relationships/image" Target="../media/image9.png"/><Relationship Id="rId19" Type="http://schemas.openxmlformats.org/officeDocument/2006/relationships/slide" Target="slide84.xml"/><Relationship Id="rId4" Type="http://schemas.openxmlformats.org/officeDocument/2006/relationships/image" Target="../media/image6.jpeg"/><Relationship Id="rId9" Type="http://schemas.openxmlformats.org/officeDocument/2006/relationships/slide" Target="slide12.xml"/><Relationship Id="rId14"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4.xml"/><Relationship Id="rId1" Type="http://schemas.openxmlformats.org/officeDocument/2006/relationships/video" Target="https://player.vimeo.com/video/1187606174?app_id=122963"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4.xml"/><Relationship Id="rId1" Type="http://schemas.openxmlformats.org/officeDocument/2006/relationships/video" Target="https://player.vimeo.com/video/1187607156?app_id=12296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video" Target="https://player.vimeo.com/video/1187607363?app_id=122963"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slide" Target="slide4.xml"/><Relationship Id="rId18" Type="http://schemas.openxmlformats.org/officeDocument/2006/relationships/image" Target="../media/image13.png"/><Relationship Id="rId3" Type="http://schemas.openxmlformats.org/officeDocument/2006/relationships/slide" Target="slide26.xml"/><Relationship Id="rId7" Type="http://schemas.openxmlformats.org/officeDocument/2006/relationships/slide" Target="slide55.xml"/><Relationship Id="rId12" Type="http://schemas.openxmlformats.org/officeDocument/2006/relationships/image" Target="../media/image10.png"/><Relationship Id="rId17" Type="http://schemas.openxmlformats.org/officeDocument/2006/relationships/slide" Target="slide98.xml"/><Relationship Id="rId2" Type="http://schemas.openxmlformats.org/officeDocument/2006/relationships/notesSlide" Target="../notesSlides/notesSlide35.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slide" Target="slide76.xml"/><Relationship Id="rId5" Type="http://schemas.openxmlformats.org/officeDocument/2006/relationships/slide" Target="slide45.xml"/><Relationship Id="rId15" Type="http://schemas.openxmlformats.org/officeDocument/2006/relationships/slide" Target="slide90.xml"/><Relationship Id="rId10" Type="http://schemas.openxmlformats.org/officeDocument/2006/relationships/image" Target="../media/image9.png"/><Relationship Id="rId19" Type="http://schemas.openxmlformats.org/officeDocument/2006/relationships/slide" Target="slide84.xml"/><Relationship Id="rId4" Type="http://schemas.openxmlformats.org/officeDocument/2006/relationships/image" Target="../media/image6.jpeg"/><Relationship Id="rId9" Type="http://schemas.openxmlformats.org/officeDocument/2006/relationships/slide" Target="slide12.xml"/><Relationship Id="rId14" Type="http://schemas.openxmlformats.org/officeDocument/2006/relationships/image" Target="../media/image1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slide" Target="slide4.xml"/><Relationship Id="rId18" Type="http://schemas.openxmlformats.org/officeDocument/2006/relationships/image" Target="../media/image13.png"/><Relationship Id="rId3" Type="http://schemas.openxmlformats.org/officeDocument/2006/relationships/slide" Target="slide26.xml"/><Relationship Id="rId7" Type="http://schemas.openxmlformats.org/officeDocument/2006/relationships/slide" Target="slide55.xml"/><Relationship Id="rId12" Type="http://schemas.openxmlformats.org/officeDocument/2006/relationships/image" Target="../media/image10.png"/><Relationship Id="rId17" Type="http://schemas.openxmlformats.org/officeDocument/2006/relationships/slide" Target="slide98.xml"/><Relationship Id="rId2" Type="http://schemas.openxmlformats.org/officeDocument/2006/relationships/notesSlide" Target="../notesSlides/notesSlide52.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slide" Target="slide76.xml"/><Relationship Id="rId5" Type="http://schemas.openxmlformats.org/officeDocument/2006/relationships/slide" Target="slide45.xml"/><Relationship Id="rId15" Type="http://schemas.openxmlformats.org/officeDocument/2006/relationships/slide" Target="slide90.xml"/><Relationship Id="rId10" Type="http://schemas.openxmlformats.org/officeDocument/2006/relationships/image" Target="../media/image9.png"/><Relationship Id="rId19" Type="http://schemas.openxmlformats.org/officeDocument/2006/relationships/slide" Target="slide84.xml"/><Relationship Id="rId4" Type="http://schemas.openxmlformats.org/officeDocument/2006/relationships/image" Target="../media/image6.jpeg"/><Relationship Id="rId9" Type="http://schemas.openxmlformats.org/officeDocument/2006/relationships/slide" Target="slide12.xml"/><Relationship Id="rId14" Type="http://schemas.openxmlformats.org/officeDocument/2006/relationships/image" Target="../media/image1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ideo" Target="https://player.vimeo.com/video/1187607757?app_id=122963" TargetMode="External"/><Relationship Id="rId4" Type="http://schemas.openxmlformats.org/officeDocument/2006/relationships/image" Target="../media/image53.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ideo" Target="https://player.vimeo.com/video/1187607974?app_id=122963" TargetMode="External"/><Relationship Id="rId4" Type="http://schemas.openxmlformats.org/officeDocument/2006/relationships/image" Target="../media/image54.jpeg"/></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player.vimeo.com/video/1187602809?app_id=122963" TargetMode="Externa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slide" Target="slide4.xml"/><Relationship Id="rId18" Type="http://schemas.openxmlformats.org/officeDocument/2006/relationships/image" Target="../media/image13.png"/><Relationship Id="rId3" Type="http://schemas.openxmlformats.org/officeDocument/2006/relationships/slide" Target="slide26.xml"/><Relationship Id="rId7" Type="http://schemas.openxmlformats.org/officeDocument/2006/relationships/slide" Target="slide55.xml"/><Relationship Id="rId12" Type="http://schemas.openxmlformats.org/officeDocument/2006/relationships/image" Target="../media/image10.png"/><Relationship Id="rId17" Type="http://schemas.openxmlformats.org/officeDocument/2006/relationships/slide" Target="slide98.xml"/><Relationship Id="rId2" Type="http://schemas.openxmlformats.org/officeDocument/2006/relationships/notesSlide" Target="../notesSlides/notesSlide59.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slide" Target="slide76.xml"/><Relationship Id="rId5" Type="http://schemas.openxmlformats.org/officeDocument/2006/relationships/slide" Target="slide45.xml"/><Relationship Id="rId15" Type="http://schemas.openxmlformats.org/officeDocument/2006/relationships/slide" Target="slide90.xml"/><Relationship Id="rId10" Type="http://schemas.openxmlformats.org/officeDocument/2006/relationships/image" Target="../media/image9.png"/><Relationship Id="rId19" Type="http://schemas.openxmlformats.org/officeDocument/2006/relationships/slide" Target="slide84.xml"/><Relationship Id="rId4" Type="http://schemas.openxmlformats.org/officeDocument/2006/relationships/image" Target="../media/image6.jpeg"/><Relationship Id="rId9" Type="http://schemas.openxmlformats.org/officeDocument/2006/relationships/slide" Target="slide12.xml"/><Relationship Id="rId14" Type="http://schemas.openxmlformats.org/officeDocument/2006/relationships/image" Target="../media/image1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slide" Target="slide4.xml"/><Relationship Id="rId18" Type="http://schemas.openxmlformats.org/officeDocument/2006/relationships/image" Target="../media/image13.png"/><Relationship Id="rId3" Type="http://schemas.openxmlformats.org/officeDocument/2006/relationships/slide" Target="slide26.xml"/><Relationship Id="rId7" Type="http://schemas.openxmlformats.org/officeDocument/2006/relationships/slide" Target="slide55.xml"/><Relationship Id="rId12" Type="http://schemas.openxmlformats.org/officeDocument/2006/relationships/image" Target="../media/image10.png"/><Relationship Id="rId17" Type="http://schemas.openxmlformats.org/officeDocument/2006/relationships/slide" Target="slide98.xml"/><Relationship Id="rId2" Type="http://schemas.openxmlformats.org/officeDocument/2006/relationships/notesSlide" Target="../notesSlides/notesSlide62.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slide" Target="slide76.xml"/><Relationship Id="rId5" Type="http://schemas.openxmlformats.org/officeDocument/2006/relationships/slide" Target="slide45.xml"/><Relationship Id="rId15" Type="http://schemas.openxmlformats.org/officeDocument/2006/relationships/slide" Target="slide90.xml"/><Relationship Id="rId10" Type="http://schemas.openxmlformats.org/officeDocument/2006/relationships/image" Target="../media/image9.png"/><Relationship Id="rId19" Type="http://schemas.openxmlformats.org/officeDocument/2006/relationships/slide" Target="slide84.xml"/><Relationship Id="rId4" Type="http://schemas.openxmlformats.org/officeDocument/2006/relationships/image" Target="../media/image6.jpeg"/><Relationship Id="rId9" Type="http://schemas.openxmlformats.org/officeDocument/2006/relationships/slide" Target="slide12.xml"/><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slide" Target="slide4.xml"/><Relationship Id="rId18" Type="http://schemas.openxmlformats.org/officeDocument/2006/relationships/image" Target="../media/image13.png"/><Relationship Id="rId3" Type="http://schemas.openxmlformats.org/officeDocument/2006/relationships/slide" Target="slide26.xml"/><Relationship Id="rId7" Type="http://schemas.openxmlformats.org/officeDocument/2006/relationships/slide" Target="slide55.xml"/><Relationship Id="rId12" Type="http://schemas.openxmlformats.org/officeDocument/2006/relationships/image" Target="../media/image10.png"/><Relationship Id="rId17" Type="http://schemas.openxmlformats.org/officeDocument/2006/relationships/slide" Target="slide98.xml"/><Relationship Id="rId2" Type="http://schemas.openxmlformats.org/officeDocument/2006/relationships/notesSlide" Target="../notesSlides/notesSlide66.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slide" Target="slide76.xml"/><Relationship Id="rId5" Type="http://schemas.openxmlformats.org/officeDocument/2006/relationships/slide" Target="slide45.xml"/><Relationship Id="rId15" Type="http://schemas.openxmlformats.org/officeDocument/2006/relationships/slide" Target="slide90.xml"/><Relationship Id="rId10" Type="http://schemas.openxmlformats.org/officeDocument/2006/relationships/image" Target="../media/image9.png"/><Relationship Id="rId19" Type="http://schemas.openxmlformats.org/officeDocument/2006/relationships/slide" Target="slide84.xml"/><Relationship Id="rId4" Type="http://schemas.openxmlformats.org/officeDocument/2006/relationships/image" Target="../media/image6.jpeg"/><Relationship Id="rId9" Type="http://schemas.openxmlformats.org/officeDocument/2006/relationships/slide" Target="slide12.xml"/><Relationship Id="rId14" Type="http://schemas.openxmlformats.org/officeDocument/2006/relationships/image" Target="../media/image1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3">
            <a:extLst>
              <a:ext uri="{FF2B5EF4-FFF2-40B4-BE49-F238E27FC236}">
                <a16:creationId xmlns:a16="http://schemas.microsoft.com/office/drawing/2014/main" id="{E63E100A-A96F-EA93-E1B2-1BAE1185D7F0}"/>
              </a:ext>
            </a:extLst>
          </p:cNvPr>
          <p:cNvSpPr>
            <a:spLocks noGrp="1" noRot="1" noMove="1" noResize="1" noEditPoints="1" noAdjustHandles="1" noChangeArrowheads="1" noChangeShapeType="1"/>
          </p:cNvSpPr>
          <p:nvPr>
            <p:ph type="body" sz="quarter" idx="10"/>
          </p:nvPr>
        </p:nvSpPr>
        <p:spPr>
          <a:xfrm>
            <a:off x="649125" y="720000"/>
            <a:ext cx="10251486" cy="670512"/>
          </a:xfrm>
        </p:spPr>
        <p:txBody>
          <a:bodyPr lIns="91440" tIns="45720" rIns="91440" bIns="45720" anchor="t">
            <a:noAutofit/>
          </a:bodyPr>
          <a:lstStyle/>
          <a:p>
            <a:r>
              <a:rPr lang="nl-NL" dirty="0">
                <a:solidFill>
                  <a:srgbClr val="005D9F"/>
                </a:solidFill>
                <a:latin typeface="Calibri"/>
                <a:ea typeface="Calibri"/>
                <a:cs typeface="Calibri"/>
              </a:rPr>
              <a:t>LET OP – auteursrechten van toepassing</a:t>
            </a:r>
            <a:endParaRPr lang="en-US" dirty="0"/>
          </a:p>
        </p:txBody>
      </p:sp>
      <p:sp>
        <p:nvSpPr>
          <p:cNvPr id="9" name="Tijdelijke aanduiding voor tekst 7">
            <a:extLst>
              <a:ext uri="{FF2B5EF4-FFF2-40B4-BE49-F238E27FC236}">
                <a16:creationId xmlns:a16="http://schemas.microsoft.com/office/drawing/2014/main" id="{B9C248F3-4DE1-70B3-4124-345AB650E28D}"/>
              </a:ext>
            </a:extLst>
          </p:cNvPr>
          <p:cNvSpPr>
            <a:spLocks noGrp="1" noRot="1" noMove="1" noResize="1" noEditPoints="1" noAdjustHandles="1" noChangeArrowheads="1" noChangeShapeType="1"/>
          </p:cNvSpPr>
          <p:nvPr>
            <p:ph type="body" sz="quarter" idx="11"/>
          </p:nvPr>
        </p:nvSpPr>
        <p:spPr>
          <a:xfrm>
            <a:off x="649125" y="1741407"/>
            <a:ext cx="10951437" cy="4045372"/>
          </a:xfrm>
        </p:spPr>
        <p:txBody>
          <a:bodyPr/>
          <a:lstStyle/>
          <a:p>
            <a:pPr marL="342900" indent="-342900">
              <a:buFont typeface="Arial" panose="020B0604020202020204" pitchFamily="34" charset="0"/>
              <a:buChar char="•"/>
            </a:pPr>
            <a:r>
              <a:rPr lang="nl-NL" dirty="0"/>
              <a:t>De afbeeldingen en video’s in deze presentatie zijn auteursrechtelijk beschermd.</a:t>
            </a:r>
            <a:br>
              <a:rPr lang="nl-NL" dirty="0"/>
            </a:br>
            <a:r>
              <a:rPr lang="nl-NL" dirty="0"/>
              <a:t>Het is niet toegestaan om ze te kopiëren, bewerken of voor andere doeleinden te gebruiken tenzij je vooraf schriftelijke toestemming van de NRR hebt.</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De presentatie is niet beveiligd, zodat cursuscentra hun eigen logo of lokale relevante informatie (zoals een intern alarmnummer) kunnen toevoegen.</a:t>
            </a:r>
          </a:p>
        </p:txBody>
      </p:sp>
    </p:spTree>
    <p:extLst>
      <p:ext uri="{BB962C8B-B14F-4D97-AF65-F5344CB8AC3E}">
        <p14:creationId xmlns:p14="http://schemas.microsoft.com/office/powerpoint/2010/main" val="3747277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7B010DE-6D1B-44B9-8513-00281E714119}"/>
              </a:ext>
            </a:extLst>
          </p:cNvPr>
          <p:cNvGrpSpPr>
            <a:grpSpLocks noGrp="1" noUngrp="1" noRot="1" noMove="1" noResize="1"/>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noGrp="1" noRot="1" noMove="1" noResize="1" noEditPoints="1" noAdjustHandles="1" noChangeArrowheads="1" noChangeShapeType="1"/>
            </p:cNvSpPr>
            <p:nvPr/>
          </p:nvSpPr>
          <p:spPr>
            <a:xfrm>
              <a:off x="9162017" y="1765733"/>
              <a:ext cx="2160000" cy="504401"/>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a:t>
              </a:r>
              <a:r>
                <a:rPr lang="en-US" sz="1200" b="1" dirty="0" err="1">
                  <a:latin typeface="Arial" pitchFamily="34" charset="0"/>
                  <a:cs typeface="Arial" pitchFamily="34" charset="0"/>
                </a:rPr>
                <a:t>borstcompressies</a:t>
              </a:r>
              <a:endParaRPr lang="en-US" sz="1200" b="1" dirty="0">
                <a:latin typeface="Arial" pitchFamily="34" charset="0"/>
                <a:cs typeface="Arial" pitchFamily="34" charset="0"/>
              </a:endParaRP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noGrp="1" noRot="1" noMove="1" noResize="1" noEditPoints="1" noAdjustHandles="1" noChangeArrowheads="1" noChangeShapeType="1"/>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a:t>
              </a:r>
              <a:r>
                <a:rPr lang="en-US" sz="1200" b="1" err="1">
                  <a:latin typeface="Arial" pitchFamily="34" charset="0"/>
                  <a:cs typeface="Arial" pitchFamily="34" charset="0"/>
                </a:rPr>
                <a:t>Laat</a:t>
              </a:r>
              <a:r>
                <a:rPr lang="en-US" sz="1200" b="1">
                  <a:latin typeface="Arial" pitchFamily="34" charset="0"/>
                  <a:cs typeface="Arial" pitchFamily="34" charset="0"/>
                </a:rPr>
                <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noGrp="1" noRot="1" noMove="1" noResize="1" noEditPoints="1" noAdjustHandles="1" noChangeArrowheads="1" noChangeShapeType="1"/>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noGrp="1" noRot="1" noMove="1" noResize="1" noEditPoints="1" noAdjustHandles="1" noChangeArrowheads="1" noChangeShapeType="1"/>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Slachtoffer</a:t>
              </a:r>
              <a:r>
                <a:rPr lang="en-US" sz="1200" b="1">
                  <a:latin typeface="Arial" pitchFamily="34" charset="0"/>
                  <a:cs typeface="Arial" pitchFamily="34" charset="0"/>
                </a:rPr>
                <a:t>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noGrp="1" noRot="1" noMove="1" noResize="1" noEditPoints="1" noAdjustHandles="1" noChangeArrowheads="1" noChangeShapeType="1"/>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latin typeface="Arial" pitchFamily="34" charset="0"/>
                  <a:cs typeface="Arial" pitchFamily="34" charset="0"/>
                </a:rPr>
                <a:t>Ademhaling</a:t>
              </a:r>
              <a:r>
                <a:rPr lang="en-US" sz="1100" b="1">
                  <a:latin typeface="Arial" pitchFamily="34" charset="0"/>
                  <a:cs typeface="Arial" pitchFamily="34" charset="0"/>
                </a:rPr>
                <a:t>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normaal</a:t>
              </a:r>
              <a:endParaRPr lang="en-US" sz="1100" b="1">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noGrp="1" noRot="1" noMove="1" noResize="1" noEditPoints="1" noAdjustHandles="1" noChangeArrowheads="1" noChangeShapeType="1"/>
            </p:cNvSpPr>
            <p:nvPr/>
          </p:nvSpPr>
          <p:spPr>
            <a:xfrm>
              <a:off x="9161647" y="2325369"/>
              <a:ext cx="2160000" cy="32405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noGrp="1" noRot="1" noMove="1" noResize="1" noEditPoints="1" noAdjustHandles="1" noChangeArrowheads="1" noChangeShapeType="1"/>
            </p:cNvSpPr>
            <p:nvPr/>
          </p:nvSpPr>
          <p:spPr>
            <a:xfrm>
              <a:off x="9161647" y="2710120"/>
              <a:ext cx="2160000" cy="50371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Grp="1" noRot="1" noChangeAspect="1" noMove="1" noResize="1" noEditPoints="1" noAdjustHandles="1" noChangeArrowheads="1" noChangeShapeType="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grpSp>
      <p:sp>
        <p:nvSpPr>
          <p:cNvPr id="16" name="Rounded Rectangle 24">
            <a:extLst>
              <a:ext uri="{FF2B5EF4-FFF2-40B4-BE49-F238E27FC236}">
                <a16:creationId xmlns:a16="http://schemas.microsoft.com/office/drawing/2014/main" id="{12AC1DE4-EE91-455A-BE15-67E648BF68D3}"/>
              </a:ext>
            </a:extLst>
          </p:cNvPr>
          <p:cNvSpPr>
            <a:spLocks noGrp="1" noRot="1" noChangeAspect="1" noMove="1" noResize="1" noEditPoints="1" noAdjustHandles="1" noChangeArrowheads="1" noChangeShapeType="1"/>
          </p:cNvSpPr>
          <p:nvPr/>
        </p:nvSpPr>
        <p:spPr>
          <a:xfrm>
            <a:off x="1770590" y="581931"/>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cs typeface="Arial" pitchFamily="34" charset="0"/>
              </a:rPr>
              <a:t>Oefenen</a:t>
            </a:r>
            <a:r>
              <a:rPr lang="en-US" sz="3600" b="1" dirty="0">
                <a:cs typeface="Arial" pitchFamily="34" charset="0"/>
              </a:rPr>
              <a:t> </a:t>
            </a:r>
            <a:r>
              <a:rPr lang="en-US" sz="3600" b="1" dirty="0" err="1">
                <a:cs typeface="Arial" pitchFamily="34" charset="0"/>
              </a:rPr>
              <a:t>vaardigheden</a:t>
            </a:r>
            <a:endParaRPr lang="en-US" sz="3600" b="1" dirty="0">
              <a:cs typeface="Arial" pitchFamily="34" charset="0"/>
            </a:endParaRPr>
          </a:p>
        </p:txBody>
      </p:sp>
      <p:pic>
        <p:nvPicPr>
          <p:cNvPr id="3" name="Picture 2" descr="Afbeelding met schets, tekenfilm, joint, kunst&#10;&#10;Door AI gegenereerde inhoud is mogelijk onjuist.">
            <a:extLst>
              <a:ext uri="{FF2B5EF4-FFF2-40B4-BE49-F238E27FC236}">
                <a16:creationId xmlns:a16="http://schemas.microsoft.com/office/drawing/2014/main" id="{C97C0D83-D17E-0304-E1E4-D46B28AAA780}"/>
              </a:ext>
            </a:extLst>
          </p:cNvPr>
          <p:cNvPicPr>
            <a:picLocks noGrp="1" noRot="1" noChangeAspect="1" noMove="1" noResize="1" noEditPoints="1" noAdjustHandles="1" noChangeArrowheads="1" noChangeShapeType="1" noCrop="1"/>
          </p:cNvPicPr>
          <p:nvPr/>
        </p:nvPicPr>
        <p:blipFill>
          <a:blip r:embed="rId3"/>
          <a:stretch>
            <a:fillRect/>
          </a:stretch>
        </p:blipFill>
        <p:spPr>
          <a:xfrm>
            <a:off x="2091705" y="1368408"/>
            <a:ext cx="5229225" cy="4895850"/>
          </a:xfrm>
          <a:prstGeom prst="rect">
            <a:avLst/>
          </a:prstGeom>
        </p:spPr>
      </p:pic>
    </p:spTree>
    <p:extLst>
      <p:ext uri="{BB962C8B-B14F-4D97-AF65-F5344CB8AC3E}">
        <p14:creationId xmlns:p14="http://schemas.microsoft.com/office/powerpoint/2010/main" val="30622174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46060-C187-0ECF-0CB6-B8081D29CF5F}"/>
            </a:ext>
          </a:extLst>
        </p:cNvPr>
        <p:cNvGrpSpPr/>
        <p:nvPr/>
      </p:nvGrpSpPr>
      <p:grpSpPr>
        <a:xfrm>
          <a:off x="0" y="0"/>
          <a:ext cx="0" cy="0"/>
          <a:chOff x="0" y="0"/>
          <a:chExt cx="0" cy="0"/>
        </a:xfrm>
      </p:grpSpPr>
      <p:grpSp>
        <p:nvGrpSpPr>
          <p:cNvPr id="2" name="Groep 1">
            <a:extLst>
              <a:ext uri="{FF2B5EF4-FFF2-40B4-BE49-F238E27FC236}">
                <a16:creationId xmlns:a16="http://schemas.microsoft.com/office/drawing/2014/main" id="{2DA3D502-1096-E57D-F2CE-E353036B60CF}"/>
              </a:ext>
            </a:extLst>
          </p:cNvPr>
          <p:cNvGrpSpPr>
            <a:grpSpLocks noGrp="1" noUngrp="1" noRot="1" noMove="1" noResize="1"/>
          </p:cNvGrpSpPr>
          <p:nvPr/>
        </p:nvGrpSpPr>
        <p:grpSpPr>
          <a:xfrm>
            <a:off x="3890318" y="1006254"/>
            <a:ext cx="4411364" cy="4326203"/>
            <a:chOff x="3062872" y="870106"/>
            <a:chExt cx="4411364" cy="4326203"/>
          </a:xfrm>
        </p:grpSpPr>
        <p:sp>
          <p:nvSpPr>
            <p:cNvPr id="3" name="Rounded Rectangle 21">
              <a:extLst>
                <a:ext uri="{FF2B5EF4-FFF2-40B4-BE49-F238E27FC236}">
                  <a16:creationId xmlns:a16="http://schemas.microsoft.com/office/drawing/2014/main" id="{7B4D3379-D3CC-D946-A26A-0A70BAEC10CB}"/>
                </a:ext>
              </a:extLst>
            </p:cNvPr>
            <p:cNvSpPr>
              <a:spLocks noGrp="1" noRot="1" noChangeAspect="1" noMove="1" noResize="1" noEditPoints="1" noAdjustHandles="1" noChangeArrowheads="1" noChangeShapeType="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30 </a:t>
              </a:r>
              <a:r>
                <a:rPr lang="en-US" sz="2200" b="1" dirty="0" err="1">
                  <a:latin typeface="Arial" pitchFamily="34" charset="0"/>
                  <a:cs typeface="Arial" pitchFamily="34" charset="0"/>
                </a:rPr>
                <a:t>borstcompressies</a:t>
              </a:r>
              <a:endParaRPr lang="en-US" sz="2200" b="1" dirty="0">
                <a:latin typeface="Arial" pitchFamily="34" charset="0"/>
                <a:cs typeface="Arial" pitchFamily="34" charset="0"/>
              </a:endParaRP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7BD77A0-EE85-8FBC-0EA1-AF61118F02EA}"/>
                </a:ext>
              </a:extLst>
            </p:cNvPr>
            <p:cNvSpPr>
              <a:spLocks noGrp="1" noRot="1" noChangeAspect="1" noMove="1" noResize="1" noEditPoints="1" noAdjustHandles="1" noChangeArrowheads="1" noChangeShapeType="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a:t>
              </a:r>
              <a:r>
                <a:rPr lang="en-US" sz="2200" b="1" err="1">
                  <a:latin typeface="Arial" pitchFamily="34" charset="0"/>
                  <a:cs typeface="Arial" pitchFamily="34" charset="0"/>
                </a:rPr>
                <a:t>laat</a:t>
              </a:r>
              <a:r>
                <a:rPr lang="en-US" sz="2200" b="1">
                  <a:latin typeface="Arial" pitchFamily="34" charset="0"/>
                  <a:cs typeface="Arial" pitchFamily="34" charset="0"/>
                </a:rPr>
                <a:t>) 112 </a:t>
              </a:r>
              <a:r>
                <a:rPr lang="en-US" sz="2200" b="1" err="1">
                  <a:latin typeface="Arial" pitchFamily="34" charset="0"/>
                  <a:cs typeface="Arial" pitchFamily="34" charset="0"/>
                </a:rPr>
                <a:t>bellen</a:t>
              </a:r>
              <a:r>
                <a:rPr lang="en-US" sz="2200" b="1">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8C075A74-B7D4-C6FE-2CB8-E8954843AAD0}"/>
                </a:ext>
              </a:extLst>
            </p:cNvPr>
            <p:cNvSpPr>
              <a:spLocks noGrp="1" noRot="1" noChangeAspect="1" noMove="1" noResize="1" noEditPoints="1" noAdjustHandles="1" noChangeArrowheads="1" noChangeShapeType="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Open </a:t>
              </a:r>
              <a:r>
                <a:rPr lang="en-US" sz="2200" b="1" err="1">
                  <a:latin typeface="Arial" pitchFamily="34" charset="0"/>
                  <a:cs typeface="Arial" pitchFamily="34" charset="0"/>
                </a:rPr>
                <a:t>luchtweg</a:t>
              </a:r>
              <a:endParaRPr lang="en-US" sz="2200" b="1">
                <a:latin typeface="Arial" pitchFamily="34" charset="0"/>
                <a:cs typeface="Arial" pitchFamily="34" charset="0"/>
              </a:endParaRPr>
            </a:p>
          </p:txBody>
        </p:sp>
        <p:sp>
          <p:nvSpPr>
            <p:cNvPr id="6" name="Rounded Rectangle 24">
              <a:extLst>
                <a:ext uri="{FF2B5EF4-FFF2-40B4-BE49-F238E27FC236}">
                  <a16:creationId xmlns:a16="http://schemas.microsoft.com/office/drawing/2014/main" id="{F468CBA0-C300-C51A-2C2A-31D18C485618}"/>
                </a:ext>
              </a:extLst>
            </p:cNvPr>
            <p:cNvSpPr>
              <a:spLocks noGrp="1" noRot="1" noChangeAspect="1" noMove="1" noResize="1" noEditPoints="1" noAdjustHandles="1" noChangeArrowheads="1" noChangeShapeType="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Slachtoffer</a:t>
              </a:r>
              <a:r>
                <a:rPr lang="en-US" sz="2200" b="1">
                  <a:latin typeface="Arial" pitchFamily="34" charset="0"/>
                  <a:cs typeface="Arial" pitchFamily="34" charset="0"/>
                </a:rPr>
                <a:t> </a:t>
              </a:r>
              <a:r>
                <a:rPr lang="en-US" sz="2200" b="1" err="1">
                  <a:latin typeface="Arial" pitchFamily="34" charset="0"/>
                  <a:cs typeface="Arial" pitchFamily="34" charset="0"/>
                </a:rPr>
                <a:t>reageert</a:t>
              </a:r>
              <a:r>
                <a:rPr lang="en-US" sz="2200" b="1">
                  <a:latin typeface="Arial" pitchFamily="34" charset="0"/>
                  <a:cs typeface="Arial" pitchFamily="34" charset="0"/>
                </a:rPr>
                <a:t> </a:t>
              </a:r>
              <a:r>
                <a:rPr lang="en-US" sz="2200" b="1" err="1">
                  <a:latin typeface="Arial" pitchFamily="34" charset="0"/>
                  <a:cs typeface="Arial" pitchFamily="34" charset="0"/>
                </a:rPr>
                <a:t>niet</a:t>
              </a:r>
              <a:endParaRPr lang="en-US" sz="2200" b="1">
                <a:latin typeface="Arial" pitchFamily="34" charset="0"/>
                <a:cs typeface="Arial" pitchFamily="34" charset="0"/>
              </a:endParaRPr>
            </a:p>
          </p:txBody>
        </p:sp>
        <p:sp>
          <p:nvSpPr>
            <p:cNvPr id="7" name="Rounded Rectangle 25">
              <a:extLst>
                <a:ext uri="{FF2B5EF4-FFF2-40B4-BE49-F238E27FC236}">
                  <a16:creationId xmlns:a16="http://schemas.microsoft.com/office/drawing/2014/main" id="{FE5EBF90-9EFB-50A9-34CE-FE87225619E5}"/>
                </a:ext>
              </a:extLst>
            </p:cNvPr>
            <p:cNvSpPr>
              <a:spLocks noGrp="1" noRot="1" noChangeAspect="1" noMove="1" noResize="1" noEditPoints="1" noAdjustHandles="1" noChangeArrowheads="1" noChangeShapeType="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err="1">
                  <a:latin typeface="Arial" pitchFamily="34" charset="0"/>
                  <a:cs typeface="Arial" pitchFamily="34" charset="0"/>
                </a:rPr>
                <a:t>Ademhaling</a:t>
              </a:r>
              <a:r>
                <a:rPr lang="en-US" sz="2100" b="1">
                  <a:latin typeface="Arial" pitchFamily="34" charset="0"/>
                  <a:cs typeface="Arial" pitchFamily="34" charset="0"/>
                </a:rPr>
                <a:t> </a:t>
              </a:r>
              <a:r>
                <a:rPr lang="en-US" sz="2100" b="1" err="1">
                  <a:latin typeface="Arial" pitchFamily="34" charset="0"/>
                  <a:cs typeface="Arial" pitchFamily="34" charset="0"/>
                </a:rPr>
                <a:t>niet</a:t>
              </a:r>
              <a:r>
                <a:rPr lang="en-US" sz="2100" b="1">
                  <a:latin typeface="Arial" pitchFamily="34" charset="0"/>
                  <a:cs typeface="Arial" pitchFamily="34" charset="0"/>
                </a:rPr>
                <a:t> </a:t>
              </a:r>
              <a:r>
                <a:rPr lang="en-US" sz="2100" b="1" err="1">
                  <a:latin typeface="Arial" pitchFamily="34" charset="0"/>
                  <a:cs typeface="Arial" pitchFamily="34" charset="0"/>
                </a:rPr>
                <a:t>normaal</a:t>
              </a:r>
              <a:endParaRPr lang="en-US" sz="2100" b="1">
                <a:latin typeface="Arial" pitchFamily="34" charset="0"/>
                <a:cs typeface="Arial" pitchFamily="34" charset="0"/>
              </a:endParaRPr>
            </a:p>
          </p:txBody>
        </p:sp>
        <p:sp>
          <p:nvSpPr>
            <p:cNvPr id="8" name="Rounded Rectangle 27">
              <a:extLst>
                <a:ext uri="{FF2B5EF4-FFF2-40B4-BE49-F238E27FC236}">
                  <a16:creationId xmlns:a16="http://schemas.microsoft.com/office/drawing/2014/main" id="{7491749A-4E82-62AB-146E-2ABA88CD2A77}"/>
                </a:ext>
              </a:extLst>
            </p:cNvPr>
            <p:cNvSpPr>
              <a:spLocks noGrp="1" noRot="1" noChangeAspect="1" noMove="1" noResize="1" noEditPoints="1" noAdjustHandles="1" noChangeArrowheads="1" noChangeShapeType="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284D698E-3110-889D-34A7-31960B82D737}"/>
                </a:ext>
              </a:extLst>
            </p:cNvPr>
            <p:cNvSpPr>
              <a:spLocks noGrp="1" noRot="1" noMove="1" noResize="1" noEditPoints="1" noAdjustHandles="1" noChangeArrowheads="1" noChangeShapeType="1"/>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Activeer</a:t>
              </a:r>
              <a:r>
                <a:rPr lang="en-US" sz="2200" b="1">
                  <a:latin typeface="Arial" pitchFamily="34" charset="0"/>
                  <a:cs typeface="Arial" pitchFamily="34" charset="0"/>
                </a:rPr>
                <a:t> AED, </a:t>
              </a:r>
            </a:p>
            <a:p>
              <a:pPr algn="ctr"/>
              <a:r>
                <a:rPr lang="en-US" sz="2200" b="1" err="1">
                  <a:latin typeface="Arial" pitchFamily="34" charset="0"/>
                  <a:cs typeface="Arial" pitchFamily="34" charset="0"/>
                </a:rPr>
                <a:t>zodra</a:t>
              </a:r>
              <a:r>
                <a:rPr lang="en-US" sz="2200" b="1">
                  <a:latin typeface="Arial" pitchFamily="34" charset="0"/>
                  <a:cs typeface="Arial" pitchFamily="34" charset="0"/>
                </a:rPr>
                <a:t> </a:t>
              </a:r>
              <a:r>
                <a:rPr lang="en-US" sz="2200" b="1" err="1">
                  <a:latin typeface="Arial" pitchFamily="34" charset="0"/>
                  <a:cs typeface="Arial" pitchFamily="34" charset="0"/>
                </a:rPr>
                <a:t>deze</a:t>
              </a:r>
              <a:r>
                <a:rPr lang="en-US" sz="2200" b="1">
                  <a:latin typeface="Arial" pitchFamily="34" charset="0"/>
                  <a:cs typeface="Arial" pitchFamily="34" charset="0"/>
                </a:rPr>
                <a:t> </a:t>
              </a:r>
              <a:r>
                <a:rPr lang="en-US" sz="2200" b="1" err="1">
                  <a:latin typeface="Arial" pitchFamily="34" charset="0"/>
                  <a:cs typeface="Arial" pitchFamily="34" charset="0"/>
                </a:rPr>
                <a:t>er</a:t>
              </a:r>
              <a:r>
                <a:rPr lang="en-US" sz="2200" b="1">
                  <a:latin typeface="Arial" pitchFamily="34" charset="0"/>
                  <a:cs typeface="Arial" pitchFamily="34" charset="0"/>
                </a:rPr>
                <a:t> is</a:t>
              </a:r>
            </a:p>
          </p:txBody>
        </p:sp>
        <p:sp>
          <p:nvSpPr>
            <p:cNvPr id="10" name="Pijl: omlaag 9">
              <a:extLst>
                <a:ext uri="{FF2B5EF4-FFF2-40B4-BE49-F238E27FC236}">
                  <a16:creationId xmlns:a16="http://schemas.microsoft.com/office/drawing/2014/main" id="{4FF1C6EF-0095-2688-F25B-529A66FE5065}"/>
                </a:ext>
              </a:extLst>
            </p:cNvPr>
            <p:cNvSpPr>
              <a:spLocks noGrp="1" noRot="1" noMove="1" noResize="1" noEditPoints="1" noAdjustHandles="1" noChangeArrowheads="1" noChangeShapeType="1"/>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36617788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3BA77-D051-4D8B-F44B-A09F180C03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1DFA41-16EA-6954-FCAB-818D345A10C4}"/>
              </a:ext>
            </a:extLst>
          </p:cNvPr>
          <p:cNvPicPr>
            <a:picLocks noGrp="1" noRot="1" noChangeAspect="1" noMove="1" noResize="1" noEditPoints="1" noAdjustHandles="1" noChangeArrowheads="1" noChangeShapeType="1" noCrop="1"/>
          </p:cNvPicPr>
          <p:nvPr/>
        </p:nvPicPr>
        <p:blipFill>
          <a:blip r:embed="rId3"/>
          <a:srcRect l="17177" t="3543" r="24539" b="12560"/>
          <a:stretch>
            <a:fillRect/>
          </a:stretch>
        </p:blipFill>
        <p:spPr>
          <a:xfrm>
            <a:off x="797892" y="1932609"/>
            <a:ext cx="3941601" cy="3854186"/>
          </a:xfrm>
          <a:prstGeom prst="rect">
            <a:avLst/>
          </a:prstGeom>
        </p:spPr>
      </p:pic>
      <p:pic>
        <p:nvPicPr>
          <p:cNvPr id="4" name="Picture 3">
            <a:extLst>
              <a:ext uri="{FF2B5EF4-FFF2-40B4-BE49-F238E27FC236}">
                <a16:creationId xmlns:a16="http://schemas.microsoft.com/office/drawing/2014/main" id="{ED0B8D18-1B82-09FB-2020-138241368AE2}"/>
              </a:ext>
            </a:extLst>
          </p:cNvPr>
          <p:cNvPicPr>
            <a:picLocks noGrp="1" noRot="1" noChangeAspect="1" noMove="1" noResize="1" noEditPoints="1" noAdjustHandles="1" noChangeArrowheads="1" noChangeShapeType="1" noCrop="1"/>
          </p:cNvPicPr>
          <p:nvPr/>
        </p:nvPicPr>
        <p:blipFill>
          <a:blip r:embed="rId4"/>
          <a:srcRect l="26853" t="15438" r="4404" b="10525"/>
          <a:stretch>
            <a:fillRect/>
          </a:stretch>
        </p:blipFill>
        <p:spPr>
          <a:xfrm>
            <a:off x="6098762" y="1931149"/>
            <a:ext cx="5437200" cy="3862738"/>
          </a:xfrm>
          <a:prstGeom prst="rect">
            <a:avLst/>
          </a:prstGeom>
        </p:spPr>
      </p:pic>
      <p:sp>
        <p:nvSpPr>
          <p:cNvPr id="6" name="Tijdelijke aanduiding voor tekst 3">
            <a:extLst>
              <a:ext uri="{FF2B5EF4-FFF2-40B4-BE49-F238E27FC236}">
                <a16:creationId xmlns:a16="http://schemas.microsoft.com/office/drawing/2014/main" id="{0ED0B687-4190-539E-EAF4-F178D52FE93D}"/>
              </a:ext>
            </a:extLst>
          </p:cNvPr>
          <p:cNvSpPr txBox="1">
            <a:spLocks noGrp="1" noRot="1" noMove="1" noResize="1" noEditPoints="1" noAdjustHandles="1" noChangeArrowheads="1" noChangeShapeType="1"/>
          </p:cNvSpPr>
          <p:nvPr/>
        </p:nvSpPr>
        <p:spPr>
          <a:xfrm>
            <a:off x="953925" y="8724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Over-het-hoofd reanimatie</a:t>
            </a:r>
          </a:p>
        </p:txBody>
      </p:sp>
    </p:spTree>
    <p:extLst>
      <p:ext uri="{BB962C8B-B14F-4D97-AF65-F5344CB8AC3E}">
        <p14:creationId xmlns:p14="http://schemas.microsoft.com/office/powerpoint/2010/main" val="11377468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1CFBEF17-2371-A810-FB44-9289442F0FD4}"/>
            </a:ext>
          </a:extLst>
        </p:cNvPr>
        <p:cNvGrpSpPr/>
        <p:nvPr/>
      </p:nvGrpSpPr>
      <p:grpSpPr>
        <a:xfrm>
          <a:off x="0" y="0"/>
          <a:ext cx="0" cy="0"/>
          <a:chOff x="0" y="0"/>
          <a:chExt cx="0" cy="0"/>
        </a:xfrm>
      </p:grpSpPr>
      <p:sp>
        <p:nvSpPr>
          <p:cNvPr id="1033" name="Google Shape;1033;p88">
            <a:extLst>
              <a:ext uri="{FF2B5EF4-FFF2-40B4-BE49-F238E27FC236}">
                <a16:creationId xmlns:a16="http://schemas.microsoft.com/office/drawing/2014/main" id="{0D424E12-4230-8906-0B82-9538413DA263}"/>
              </a:ext>
            </a:extLst>
          </p:cNvPr>
          <p:cNvSpPr>
            <a:spLocks noGrp="1" noRot="1" noMove="1" noResize="1" noEditPoints="1" noAdjustHandles="1" noChangeArrowheads="1" noChangeShapeType="1"/>
          </p:cNvSpPr>
          <p:nvPr/>
        </p:nvSpPr>
        <p:spPr>
          <a:xfrm>
            <a:off x="3160269" y="2642523"/>
            <a:ext cx="5871457" cy="786477"/>
          </a:xfrm>
          <a:prstGeom prst="roundRect">
            <a:avLst>
              <a:gd name="adj" fmla="val 16667"/>
            </a:avLst>
          </a:prstGeom>
          <a:solidFill>
            <a:srgbClr val="0840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Oefenen vaardigheden</a:t>
            </a:r>
            <a:endParaRPr/>
          </a:p>
        </p:txBody>
      </p:sp>
    </p:spTree>
    <p:extLst>
      <p:ext uri="{BB962C8B-B14F-4D97-AF65-F5344CB8AC3E}">
        <p14:creationId xmlns:p14="http://schemas.microsoft.com/office/powerpoint/2010/main" val="42280788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24">
          <a:extLst>
            <a:ext uri="{FF2B5EF4-FFF2-40B4-BE49-F238E27FC236}">
              <a16:creationId xmlns:a16="http://schemas.microsoft.com/office/drawing/2014/main" id="{AFFF32E8-75FB-2D3A-0398-F5F0A6BD9B1A}"/>
            </a:ext>
          </a:extLst>
        </p:cNvPr>
        <p:cNvGrpSpPr/>
        <p:nvPr/>
      </p:nvGrpSpPr>
      <p:grpSpPr>
        <a:xfrm>
          <a:off x="0" y="0"/>
          <a:ext cx="0" cy="0"/>
          <a:chOff x="0" y="0"/>
          <a:chExt cx="0" cy="0"/>
        </a:xfrm>
      </p:grpSpPr>
      <p:sp>
        <p:nvSpPr>
          <p:cNvPr id="1025" name="Google Shape;1025;p87">
            <a:extLst>
              <a:ext uri="{FF2B5EF4-FFF2-40B4-BE49-F238E27FC236}">
                <a16:creationId xmlns:a16="http://schemas.microsoft.com/office/drawing/2014/main" id="{5D1E64D0-7244-D090-76BA-817EF9FF98FE}"/>
              </a:ext>
            </a:extLst>
          </p:cNvPr>
          <p:cNvSpPr>
            <a:spLocks noGrp="1" noRot="1" noMove="1" noResize="1" noEditPoints="1" noAdjustHandles="1" noChangeArrowheads="1" noChangeShapeType="1"/>
          </p:cNvSpPr>
          <p:nvPr/>
        </p:nvSpPr>
        <p:spPr>
          <a:xfrm>
            <a:off x="4283925" y="2707202"/>
            <a:ext cx="3624149" cy="7217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a:solidFill>
                  <a:srgbClr val="084077"/>
                </a:solidFill>
                <a:ea typeface="Arial"/>
                <a:cs typeface="Arial"/>
                <a:sym typeface="Arial"/>
              </a:rPr>
              <a:t>VRAGEN? </a:t>
            </a:r>
            <a:endParaRPr sz="4400" dirty="0">
              <a:solidFill>
                <a:schemeClr val="dk1"/>
              </a:solidFill>
              <a:ea typeface="Arial"/>
              <a:cs typeface="Arial"/>
              <a:sym typeface="Arial"/>
            </a:endParaRPr>
          </a:p>
        </p:txBody>
      </p:sp>
    </p:spTree>
    <p:extLst>
      <p:ext uri="{BB962C8B-B14F-4D97-AF65-F5344CB8AC3E}">
        <p14:creationId xmlns:p14="http://schemas.microsoft.com/office/powerpoint/2010/main" val="28909467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15341-6954-A32E-FAF2-8619B54E3D7E}"/>
            </a:ext>
          </a:extLst>
        </p:cNvPr>
        <p:cNvGrpSpPr/>
        <p:nvPr/>
      </p:nvGrpSpPr>
      <p:grpSpPr>
        <a:xfrm>
          <a:off x="0" y="0"/>
          <a:ext cx="0" cy="0"/>
          <a:chOff x="0" y="0"/>
          <a:chExt cx="0" cy="0"/>
        </a:xfrm>
      </p:grpSpPr>
      <p:sp>
        <p:nvSpPr>
          <p:cNvPr id="5" name="Text Box 3">
            <a:extLst>
              <a:ext uri="{FF2B5EF4-FFF2-40B4-BE49-F238E27FC236}">
                <a16:creationId xmlns:a16="http://schemas.microsoft.com/office/drawing/2014/main" id="{426B4131-D664-42C3-A961-9FD737E9C8BD}"/>
              </a:ext>
            </a:extLst>
          </p:cNvPr>
          <p:cNvSpPr txBox="1">
            <a:spLocks noGrp="1" noRot="1" noMove="1" noResize="1" noEditPoints="1" noAdjustHandles="1" noChangeArrowheads="1" noChangeShapeType="1"/>
          </p:cNvSpPr>
          <p:nvPr/>
        </p:nvSpPr>
        <p:spPr bwMode="auto">
          <a:xfrm>
            <a:off x="801525" y="2274838"/>
            <a:ext cx="10209966" cy="2308324"/>
          </a:xfrm>
          <a:prstGeom prst="rect">
            <a:avLst/>
          </a:prstGeom>
          <a:noFill/>
          <a:ln w="9525">
            <a:noFill/>
            <a:miter lim="800000"/>
            <a:headEnd/>
            <a:tailEnd/>
          </a:ln>
        </p:spPr>
        <p:txBody>
          <a:bodyPr wrap="square" anchor="ctr" anchorCtr="0">
            <a:spAutoFit/>
          </a:bodyPr>
          <a:lstStyle/>
          <a:p>
            <a:pPr marL="342900" indent="-342900">
              <a:buFont typeface="Arial" panose="020B0604020202020204" pitchFamily="34" charset="0"/>
              <a:buChar char="•"/>
            </a:pPr>
            <a:r>
              <a:rPr lang="nl-NL" sz="2400" dirty="0"/>
              <a:t>Borstcompressies en beademen is essentieel voor de overleving</a:t>
            </a:r>
            <a:br>
              <a:rPr lang="nl-NL" sz="2400" dirty="0"/>
            </a:br>
            <a:endParaRPr lang="nl-NL" sz="2400" dirty="0"/>
          </a:p>
          <a:p>
            <a:pPr marL="342900" indent="-342900">
              <a:buFont typeface="Arial" panose="020B0604020202020204" pitchFamily="34" charset="0"/>
              <a:buChar char="•"/>
            </a:pPr>
            <a:r>
              <a:rPr lang="nl-NL" sz="2400" dirty="0"/>
              <a:t>Bij een smalle ruimte is over-het-hoofd reanimatie een goed alternatief</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Voer zowel borstcompressies uit als beademingen met een beademingsmasker</a:t>
            </a:r>
          </a:p>
        </p:txBody>
      </p:sp>
      <p:sp>
        <p:nvSpPr>
          <p:cNvPr id="6" name="Tijdelijke aanduiding voor tekst 3">
            <a:extLst>
              <a:ext uri="{FF2B5EF4-FFF2-40B4-BE49-F238E27FC236}">
                <a16:creationId xmlns:a16="http://schemas.microsoft.com/office/drawing/2014/main" id="{DD762D65-643F-8564-515B-309380515963}"/>
              </a:ext>
            </a:extLst>
          </p:cNvPr>
          <p:cNvSpPr txBox="1">
            <a:spLocks noGrp="1" noRot="1" noMove="1" noResize="1" noEditPoints="1" noAdjustHandles="1" noChangeArrowheads="1" noChangeShapeType="1"/>
          </p:cNvSpPr>
          <p:nvPr/>
        </p:nvSpPr>
        <p:spPr>
          <a:xfrm>
            <a:off x="953925" y="8724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Samenvatting</a:t>
            </a:r>
          </a:p>
        </p:txBody>
      </p:sp>
    </p:spTree>
    <p:extLst>
      <p:ext uri="{BB962C8B-B14F-4D97-AF65-F5344CB8AC3E}">
        <p14:creationId xmlns:p14="http://schemas.microsoft.com/office/powerpoint/2010/main" val="32583757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A82E6-873A-03AC-5C5A-AC3CC8C5F70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F2F3B3EA-E9F6-97EC-3A0A-6AA91A29864A}"/>
              </a:ext>
            </a:extLst>
          </p:cNvPr>
          <p:cNvSpPr txBox="1">
            <a:spLocks noGrp="1" noRot="1" noMove="1" noResize="1" noEditPoints="1" noAdjustHandles="1" noChangeArrowheads="1" noChangeShapeType="1"/>
          </p:cNvSpPr>
          <p:nvPr/>
        </p:nvSpPr>
        <p:spPr>
          <a:xfrm>
            <a:off x="2385942" y="252000"/>
            <a:ext cx="7420116" cy="523220"/>
          </a:xfrm>
          <a:prstGeom prst="rect">
            <a:avLst/>
          </a:prstGeom>
          <a:noFill/>
        </p:spPr>
        <p:txBody>
          <a:bodyPr wrap="square">
            <a:spAutoFit/>
          </a:bodyPr>
          <a:lstStyle/>
          <a:p>
            <a:pPr algn="ctr"/>
            <a:r>
              <a:rPr lang="nl-NL" sz="2800" b="1" kern="1200" dirty="0">
                <a:solidFill>
                  <a:srgbClr val="005D9F"/>
                </a:solidFill>
                <a:ea typeface="+mn-ea"/>
                <a:cs typeface="Arial" charset="0"/>
              </a:rPr>
              <a:t>Snelkoppelingen naar modules</a:t>
            </a:r>
            <a:endParaRPr lang="nl-NL" sz="2800" dirty="0">
              <a:solidFill>
                <a:srgbClr val="005D9F"/>
              </a:solidFill>
            </a:endParaRPr>
          </a:p>
        </p:txBody>
      </p:sp>
      <p:grpSp>
        <p:nvGrpSpPr>
          <p:cNvPr id="40" name="Groep 39">
            <a:extLst>
              <a:ext uri="{FF2B5EF4-FFF2-40B4-BE49-F238E27FC236}">
                <a16:creationId xmlns:a16="http://schemas.microsoft.com/office/drawing/2014/main" id="{C0EB2C74-49B8-FFBB-9227-D61A9C594451}"/>
              </a:ext>
            </a:extLst>
          </p:cNvPr>
          <p:cNvGrpSpPr>
            <a:grpSpLocks noGrp="1" noUngrp="1" noRot="1" noMove="1" noResize="1"/>
          </p:cNvGrpSpPr>
          <p:nvPr/>
        </p:nvGrpSpPr>
        <p:grpSpPr>
          <a:xfrm>
            <a:off x="5363909" y="1084863"/>
            <a:ext cx="1749932" cy="2344137"/>
            <a:chOff x="5363909" y="1084863"/>
            <a:chExt cx="1749932" cy="2344137"/>
          </a:xfrm>
        </p:grpSpPr>
        <p:pic>
          <p:nvPicPr>
            <p:cNvPr id="17" name="Afbeelding 16">
              <a:hlinkClick r:id="rId3" action="ppaction://hlinksldjump"/>
              <a:extLst>
                <a:ext uri="{FF2B5EF4-FFF2-40B4-BE49-F238E27FC236}">
                  <a16:creationId xmlns:a16="http://schemas.microsoft.com/office/drawing/2014/main" id="{D80410E8-2185-E931-1745-BDBB07D4FAC5}"/>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30466" r="-21208"/>
            <a:stretch/>
          </p:blipFill>
          <p:spPr>
            <a:xfrm>
              <a:off x="5363909" y="1084863"/>
              <a:ext cx="1719574" cy="2016000"/>
            </a:xfrm>
            <a:prstGeom prst="rect">
              <a:avLst/>
            </a:prstGeom>
            <a:solidFill>
              <a:schemeClr val="bg1"/>
            </a:solidFill>
            <a:ln w="19050">
              <a:solidFill>
                <a:schemeClr val="tx1"/>
              </a:solidFill>
            </a:ln>
          </p:spPr>
        </p:pic>
        <p:sp>
          <p:nvSpPr>
            <p:cNvPr id="18" name="Tekstvak 17">
              <a:hlinkClick r:id="rId3" action="ppaction://hlinksldjump"/>
              <a:extLst>
                <a:ext uri="{FF2B5EF4-FFF2-40B4-BE49-F238E27FC236}">
                  <a16:creationId xmlns:a16="http://schemas.microsoft.com/office/drawing/2014/main" id="{7B466AE0-E751-CBBE-C24C-9A67063A2CB8}"/>
                </a:ext>
              </a:extLst>
            </p:cNvPr>
            <p:cNvSpPr txBox="1">
              <a:spLocks noGrp="1" noRot="1" noMove="1" noResize="1" noEditPoints="1" noAdjustHandles="1" noChangeArrowheads="1" noChangeShapeType="1"/>
            </p:cNvSpPr>
            <p:nvPr/>
          </p:nvSpPr>
          <p:spPr>
            <a:xfrm>
              <a:off x="5392155" y="3105835"/>
              <a:ext cx="1721686" cy="323165"/>
            </a:xfrm>
            <a:prstGeom prst="rect">
              <a:avLst/>
            </a:prstGeom>
            <a:noFill/>
          </p:spPr>
          <p:txBody>
            <a:bodyPr wrap="square" rtlCol="0">
              <a:spAutoFit/>
            </a:bodyPr>
            <a:lstStyle/>
            <a:p>
              <a:pPr algn="ctr"/>
              <a:r>
                <a:rPr lang="nl-NL" sz="1500" b="1" dirty="0">
                  <a:cs typeface="Arial" panose="020B0604020202020204" pitchFamily="34" charset="0"/>
                </a:rPr>
                <a:t>First responders</a:t>
              </a:r>
            </a:p>
          </p:txBody>
        </p:sp>
      </p:grpSp>
      <p:grpSp>
        <p:nvGrpSpPr>
          <p:cNvPr id="44" name="Groep 43">
            <a:extLst>
              <a:ext uri="{FF2B5EF4-FFF2-40B4-BE49-F238E27FC236}">
                <a16:creationId xmlns:a16="http://schemas.microsoft.com/office/drawing/2014/main" id="{BDD117B4-1750-991A-4527-410E1D368223}"/>
              </a:ext>
            </a:extLst>
          </p:cNvPr>
          <p:cNvGrpSpPr>
            <a:grpSpLocks noGrp="1" noUngrp="1" noRot="1" noMove="1" noResize="1"/>
          </p:cNvGrpSpPr>
          <p:nvPr/>
        </p:nvGrpSpPr>
        <p:grpSpPr>
          <a:xfrm>
            <a:off x="7421182" y="1084863"/>
            <a:ext cx="1749932" cy="2574970"/>
            <a:chOff x="7421182" y="1084863"/>
            <a:chExt cx="1749932" cy="2574970"/>
          </a:xfrm>
        </p:grpSpPr>
        <p:pic>
          <p:nvPicPr>
            <p:cNvPr id="20" name="Afbeelding 19">
              <a:hlinkClick r:id="rId5" action="ppaction://hlinksldjump"/>
              <a:extLst>
                <a:ext uri="{FF2B5EF4-FFF2-40B4-BE49-F238E27FC236}">
                  <a16:creationId xmlns:a16="http://schemas.microsoft.com/office/drawing/2014/main" id="{04953C67-83C1-3876-4076-A9624EA7BE65}"/>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3371" t="-15022" r="-3924" b="-23532"/>
            <a:stretch/>
          </p:blipFill>
          <p:spPr>
            <a:xfrm>
              <a:off x="7449428" y="1084863"/>
              <a:ext cx="1721686" cy="2016000"/>
            </a:xfrm>
            <a:prstGeom prst="rect">
              <a:avLst/>
            </a:prstGeom>
            <a:solidFill>
              <a:schemeClr val="bg1"/>
            </a:solidFill>
            <a:ln w="19050">
              <a:solidFill>
                <a:schemeClr val="tx1"/>
              </a:solidFill>
            </a:ln>
          </p:spPr>
        </p:pic>
        <p:sp>
          <p:nvSpPr>
            <p:cNvPr id="21" name="Tekstvak 20">
              <a:hlinkClick r:id="rId5" action="ppaction://hlinksldjump"/>
              <a:extLst>
                <a:ext uri="{FF2B5EF4-FFF2-40B4-BE49-F238E27FC236}">
                  <a16:creationId xmlns:a16="http://schemas.microsoft.com/office/drawing/2014/main" id="{CD412D07-CCD8-6A02-2A91-416B1EFFB42D}"/>
                </a:ext>
              </a:extLst>
            </p:cNvPr>
            <p:cNvSpPr txBox="1">
              <a:spLocks noGrp="1" noRot="1" noMove="1" noResize="1" noEditPoints="1" noAdjustHandles="1" noChangeArrowheads="1" noChangeShapeType="1"/>
            </p:cNvSpPr>
            <p:nvPr/>
          </p:nvSpPr>
          <p:spPr>
            <a:xfrm>
              <a:off x="7421182" y="3105835"/>
              <a:ext cx="1749932" cy="553998"/>
            </a:xfrm>
            <a:prstGeom prst="rect">
              <a:avLst/>
            </a:prstGeom>
            <a:noFill/>
          </p:spPr>
          <p:txBody>
            <a:bodyPr wrap="square" rtlCol="0">
              <a:spAutoFit/>
            </a:bodyPr>
            <a:lstStyle/>
            <a:p>
              <a:pPr algn="ctr"/>
              <a:r>
                <a:rPr lang="nl-NL" sz="1500" b="1" dirty="0">
                  <a:cs typeface="Arial" panose="020B0604020202020204" pitchFamily="34" charset="0"/>
                </a:rPr>
                <a:t>Beademen met hulpmiddelen</a:t>
              </a:r>
            </a:p>
          </p:txBody>
        </p:sp>
      </p:grpSp>
      <p:grpSp>
        <p:nvGrpSpPr>
          <p:cNvPr id="47" name="Groep 46">
            <a:extLst>
              <a:ext uri="{FF2B5EF4-FFF2-40B4-BE49-F238E27FC236}">
                <a16:creationId xmlns:a16="http://schemas.microsoft.com/office/drawing/2014/main" id="{207E752D-5ADD-ACB0-381F-21BFF021558B}"/>
              </a:ext>
            </a:extLst>
          </p:cNvPr>
          <p:cNvGrpSpPr>
            <a:grpSpLocks noGrp="1" noUngrp="1" noRot="1" noMove="1" noResize="1"/>
          </p:cNvGrpSpPr>
          <p:nvPr/>
        </p:nvGrpSpPr>
        <p:grpSpPr>
          <a:xfrm>
            <a:off x="9513479" y="1091352"/>
            <a:ext cx="1731144" cy="2563218"/>
            <a:chOff x="9513479" y="1091352"/>
            <a:chExt cx="1731144" cy="2563218"/>
          </a:xfrm>
        </p:grpSpPr>
        <p:sp>
          <p:nvSpPr>
            <p:cNvPr id="23" name="Tekstvak 22">
              <a:hlinkClick r:id="rId7" action="ppaction://hlinksldjump"/>
              <a:extLst>
                <a:ext uri="{FF2B5EF4-FFF2-40B4-BE49-F238E27FC236}">
                  <a16:creationId xmlns:a16="http://schemas.microsoft.com/office/drawing/2014/main" id="{ED3DA793-3889-3258-B73A-B8A754F57B8F}"/>
                </a:ext>
              </a:extLst>
            </p:cNvPr>
            <p:cNvSpPr txBox="1">
              <a:spLocks noGrp="1" noRot="1" noMove="1" noResize="1" noEditPoints="1" noAdjustHandles="1" noChangeArrowheads="1" noChangeShapeType="1"/>
            </p:cNvSpPr>
            <p:nvPr/>
          </p:nvSpPr>
          <p:spPr>
            <a:xfrm>
              <a:off x="9522937" y="3100572"/>
              <a:ext cx="1721686" cy="553998"/>
            </a:xfrm>
            <a:prstGeom prst="rect">
              <a:avLst/>
            </a:prstGeom>
            <a:noFill/>
          </p:spPr>
          <p:txBody>
            <a:bodyPr wrap="square" rtlCol="0">
              <a:spAutoFit/>
            </a:bodyPr>
            <a:lstStyle/>
            <a:p>
              <a:pPr algn="ctr"/>
              <a:r>
                <a:rPr lang="nl-NL" sz="1500" b="1">
                  <a:cs typeface="Arial" panose="020B0604020202020204" pitchFamily="34" charset="0"/>
                </a:rPr>
                <a:t>Niet-technische vaardigheden</a:t>
              </a:r>
            </a:p>
          </p:txBody>
        </p:sp>
        <p:pic>
          <p:nvPicPr>
            <p:cNvPr id="24" name="Afbeelding 23">
              <a:hlinkClick r:id="rId7" action="ppaction://hlinksldjump"/>
              <a:extLst>
                <a:ext uri="{FF2B5EF4-FFF2-40B4-BE49-F238E27FC236}">
                  <a16:creationId xmlns:a16="http://schemas.microsoft.com/office/drawing/2014/main" id="{414A9BF7-A2D8-31F5-8B29-B9DD32998F6C}"/>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val="0"/>
                </a:ext>
              </a:extLst>
            </a:blip>
            <a:srcRect t="-25076" b="-28143"/>
            <a:stretch/>
          </p:blipFill>
          <p:spPr>
            <a:xfrm>
              <a:off x="9513479" y="1091352"/>
              <a:ext cx="1720800" cy="2015999"/>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784F658F-972E-A214-57D6-1829265036A5}"/>
              </a:ext>
            </a:extLst>
          </p:cNvPr>
          <p:cNvGrpSpPr>
            <a:grpSpLocks noGrp="1" noUngrp="1" noRot="1" noMove="1" noResize="1"/>
          </p:cNvGrpSpPr>
          <p:nvPr/>
        </p:nvGrpSpPr>
        <p:grpSpPr>
          <a:xfrm>
            <a:off x="3318647" y="1089544"/>
            <a:ext cx="1735809" cy="2334193"/>
            <a:chOff x="3748650" y="993692"/>
            <a:chExt cx="1735809" cy="2334193"/>
          </a:xfrm>
        </p:grpSpPr>
        <p:sp>
          <p:nvSpPr>
            <p:cNvPr id="4" name="Tekstvak 3">
              <a:hlinkClick r:id="rId9" action="ppaction://hlinksldjump"/>
              <a:extLst>
                <a:ext uri="{FF2B5EF4-FFF2-40B4-BE49-F238E27FC236}">
                  <a16:creationId xmlns:a16="http://schemas.microsoft.com/office/drawing/2014/main" id="{E2DD1E0A-7A04-0925-942E-57B31ACCE771}"/>
                </a:ext>
              </a:extLst>
            </p:cNvPr>
            <p:cNvSpPr txBox="1">
              <a:spLocks noGrp="1" noRot="1" noMove="1" noResize="1" noEditPoints="1" noAdjustHandles="1" noChangeArrowheads="1" noChangeShapeType="1"/>
            </p:cNvSpPr>
            <p:nvPr/>
          </p:nvSpPr>
          <p:spPr>
            <a:xfrm>
              <a:off x="3748650" y="3004720"/>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PBLS</a:t>
              </a:r>
            </a:p>
          </p:txBody>
        </p:sp>
        <p:pic>
          <p:nvPicPr>
            <p:cNvPr id="6" name="Afbeelding 5">
              <a:hlinkClick r:id="rId9" action="ppaction://hlinksldjump"/>
              <a:extLst>
                <a:ext uri="{FF2B5EF4-FFF2-40B4-BE49-F238E27FC236}">
                  <a16:creationId xmlns:a16="http://schemas.microsoft.com/office/drawing/2014/main" id="{9B5D3451-89E4-9397-6EC3-675AA3763996}"/>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3" name="Groep 12">
            <a:extLst>
              <a:ext uri="{FF2B5EF4-FFF2-40B4-BE49-F238E27FC236}">
                <a16:creationId xmlns:a16="http://schemas.microsoft.com/office/drawing/2014/main" id="{7F479E32-80A3-33C0-BB0A-E3DD00C06A0A}"/>
              </a:ext>
            </a:extLst>
          </p:cNvPr>
          <p:cNvGrpSpPr>
            <a:grpSpLocks noGrp="1" noUngrp="1" noRot="1" noMove="1" noResize="1"/>
          </p:cNvGrpSpPr>
          <p:nvPr/>
        </p:nvGrpSpPr>
        <p:grpSpPr>
          <a:xfrm>
            <a:off x="1274272" y="3726388"/>
            <a:ext cx="1731060" cy="2370643"/>
            <a:chOff x="1274272" y="3726388"/>
            <a:chExt cx="1731060" cy="2370643"/>
          </a:xfrm>
        </p:grpSpPr>
        <p:sp>
          <p:nvSpPr>
            <p:cNvPr id="8" name="Tekstvak 7">
              <a:hlinkClick r:id="rId11" action="ppaction://hlinksldjump"/>
              <a:extLst>
                <a:ext uri="{FF2B5EF4-FFF2-40B4-BE49-F238E27FC236}">
                  <a16:creationId xmlns:a16="http://schemas.microsoft.com/office/drawing/2014/main" id="{D8522E3F-FBAA-D050-7716-5633E479BFAF}"/>
                </a:ext>
              </a:extLst>
            </p:cNvPr>
            <p:cNvSpPr txBox="1">
              <a:spLocks noGrp="1" noRot="1" noMove="1" noResize="1" noEditPoints="1" noAdjustHandles="1" noChangeArrowheads="1" noChangeShapeType="1"/>
            </p:cNvSpPr>
            <p:nvPr/>
          </p:nvSpPr>
          <p:spPr>
            <a:xfrm>
              <a:off x="1283646" y="5773866"/>
              <a:ext cx="1721686" cy="323165"/>
            </a:xfrm>
            <a:prstGeom prst="rect">
              <a:avLst/>
            </a:prstGeom>
            <a:noFill/>
          </p:spPr>
          <p:txBody>
            <a:bodyPr wrap="square" rtlCol="0">
              <a:spAutoFit/>
            </a:bodyPr>
            <a:lstStyle/>
            <a:p>
              <a:pPr algn="ctr"/>
              <a:r>
                <a:rPr lang="nl-NL" sz="1500" b="1" dirty="0">
                  <a:cs typeface="Arial" panose="020B0604020202020204" pitchFamily="34" charset="0"/>
                </a:rPr>
                <a:t>Verslikking kind</a:t>
              </a:r>
            </a:p>
          </p:txBody>
        </p:sp>
        <p:pic>
          <p:nvPicPr>
            <p:cNvPr id="11" name="Afbeelding 10">
              <a:hlinkClick r:id="rId11" action="ppaction://hlinksldjump"/>
              <a:extLst>
                <a:ext uri="{FF2B5EF4-FFF2-40B4-BE49-F238E27FC236}">
                  <a16:creationId xmlns:a16="http://schemas.microsoft.com/office/drawing/2014/main" id="{3D7AD0A8-7646-2047-F89B-0FDAC2180814}"/>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t="3391" b="3391"/>
            <a:stretch/>
          </p:blipFill>
          <p:spPr>
            <a:xfrm>
              <a:off x="1274272" y="3726388"/>
              <a:ext cx="1720800" cy="2015999"/>
            </a:xfrm>
            <a:prstGeom prst="rect">
              <a:avLst/>
            </a:prstGeom>
            <a:solidFill>
              <a:schemeClr val="bg1"/>
            </a:solidFill>
            <a:ln w="19050">
              <a:solidFill>
                <a:schemeClr val="tx1"/>
              </a:solidFill>
            </a:ln>
          </p:spPr>
        </p:pic>
      </p:grpSp>
      <p:grpSp>
        <p:nvGrpSpPr>
          <p:cNvPr id="55" name="Groep 54">
            <a:extLst>
              <a:ext uri="{FF2B5EF4-FFF2-40B4-BE49-F238E27FC236}">
                <a16:creationId xmlns:a16="http://schemas.microsoft.com/office/drawing/2014/main" id="{1EA40B92-1845-2BF8-E6F1-39D4C62884E5}"/>
              </a:ext>
            </a:extLst>
          </p:cNvPr>
          <p:cNvGrpSpPr>
            <a:grpSpLocks noGrp="1" noUngrp="1" noRot="1" noMove="1" noResize="1"/>
          </p:cNvGrpSpPr>
          <p:nvPr/>
        </p:nvGrpSpPr>
        <p:grpSpPr>
          <a:xfrm>
            <a:off x="1273386" y="1087189"/>
            <a:ext cx="1721686" cy="2336548"/>
            <a:chOff x="1273386" y="1087189"/>
            <a:chExt cx="1721686" cy="2336548"/>
          </a:xfrm>
        </p:grpSpPr>
        <p:sp>
          <p:nvSpPr>
            <p:cNvPr id="41" name="Tekstvak 40">
              <a:hlinkClick r:id="rId13" action="ppaction://hlinksldjump"/>
              <a:extLst>
                <a:ext uri="{FF2B5EF4-FFF2-40B4-BE49-F238E27FC236}">
                  <a16:creationId xmlns:a16="http://schemas.microsoft.com/office/drawing/2014/main" id="{DABDB01C-EA07-E9AD-B7D3-A098230B5EF8}"/>
                </a:ext>
              </a:extLst>
            </p:cNvPr>
            <p:cNvSpPr txBox="1">
              <a:spLocks noGrp="1" noRot="1" noMove="1" noResize="1" noEditPoints="1" noAdjustHandles="1" noChangeArrowheads="1" noChangeShapeType="1"/>
            </p:cNvSpPr>
            <p:nvPr/>
          </p:nvSpPr>
          <p:spPr>
            <a:xfrm>
              <a:off x="1273386" y="3100572"/>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BLS</a:t>
              </a:r>
            </a:p>
          </p:txBody>
        </p:sp>
        <p:pic>
          <p:nvPicPr>
            <p:cNvPr id="9" name="Afbeelding 8" descr="Afbeelding met kleding, tekenfilm, Dans, dansen">
              <a:hlinkClick r:id="rId13" action="ppaction://hlinksldjump"/>
              <a:extLst>
                <a:ext uri="{FF2B5EF4-FFF2-40B4-BE49-F238E27FC236}">
                  <a16:creationId xmlns:a16="http://schemas.microsoft.com/office/drawing/2014/main" id="{39E7B25E-3AAD-D4EB-04AF-BAD562E4081B}"/>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l="52226" t="32663" r="13189" b="6541"/>
            <a:stretch>
              <a:fillRect/>
            </a:stretch>
          </p:blipFill>
          <p:spPr>
            <a:xfrm>
              <a:off x="1274442" y="1087189"/>
              <a:ext cx="1719574" cy="2016000"/>
            </a:xfrm>
            <a:prstGeom prst="rect">
              <a:avLst/>
            </a:prstGeom>
            <a:ln w="19050">
              <a:solidFill>
                <a:schemeClr val="tx1"/>
              </a:solidFill>
            </a:ln>
          </p:spPr>
        </p:pic>
      </p:grpSp>
      <p:grpSp>
        <p:nvGrpSpPr>
          <p:cNvPr id="5" name="Groep 4">
            <a:extLst>
              <a:ext uri="{FF2B5EF4-FFF2-40B4-BE49-F238E27FC236}">
                <a16:creationId xmlns:a16="http://schemas.microsoft.com/office/drawing/2014/main" id="{5B04656A-0968-713E-AD6E-AE0430535498}"/>
              </a:ext>
            </a:extLst>
          </p:cNvPr>
          <p:cNvGrpSpPr>
            <a:grpSpLocks noGrp="1" noUngrp="1" noRot="1" noMove="1" noResize="1"/>
          </p:cNvGrpSpPr>
          <p:nvPr/>
        </p:nvGrpSpPr>
        <p:grpSpPr>
          <a:xfrm>
            <a:off x="5362683" y="3726388"/>
            <a:ext cx="1720800" cy="2547619"/>
            <a:chOff x="5362683" y="3726388"/>
            <a:chExt cx="1720800" cy="2547619"/>
          </a:xfrm>
        </p:grpSpPr>
        <p:sp>
          <p:nvSpPr>
            <p:cNvPr id="12" name="Tekstvak 11">
              <a:hlinkClick r:id="rId15" action="ppaction://hlinksldjump"/>
              <a:extLst>
                <a:ext uri="{FF2B5EF4-FFF2-40B4-BE49-F238E27FC236}">
                  <a16:creationId xmlns:a16="http://schemas.microsoft.com/office/drawing/2014/main" id="{175CEFD1-2185-83DD-7BE7-9E3B107C5A0A}"/>
                </a:ext>
              </a:extLst>
            </p:cNvPr>
            <p:cNvSpPr txBox="1">
              <a:spLocks noGrp="1" noRot="1" noMove="1" noResize="1" noEditPoints="1" noAdjustHandles="1" noChangeArrowheads="1" noChangeShapeType="1"/>
            </p:cNvSpPr>
            <p:nvPr/>
          </p:nvSpPr>
          <p:spPr>
            <a:xfrm>
              <a:off x="5362683" y="5720009"/>
              <a:ext cx="1720800" cy="553998"/>
            </a:xfrm>
            <a:prstGeom prst="rect">
              <a:avLst/>
            </a:prstGeom>
            <a:noFill/>
          </p:spPr>
          <p:txBody>
            <a:bodyPr wrap="square" lIns="91440" tIns="45720" rIns="91440" bIns="45720" rtlCol="0" anchor="t">
              <a:spAutoFit/>
            </a:bodyPr>
            <a:lstStyle/>
            <a:p>
              <a:pPr algn="ctr"/>
              <a:r>
                <a:rPr lang="nl-NL" sz="1500" b="1" dirty="0">
                  <a:cs typeface="Arial"/>
                </a:rPr>
                <a:t>Beademen via </a:t>
              </a:r>
              <a:r>
                <a:rPr lang="nl-NL" sz="1500" b="1" dirty="0" err="1">
                  <a:cs typeface="Arial"/>
                </a:rPr>
                <a:t>tracheostoma</a:t>
              </a:r>
              <a:endParaRPr lang="nl-NL" sz="1500" b="1" dirty="0" err="1">
                <a:ea typeface="Calibri"/>
                <a:cs typeface="Arial"/>
              </a:endParaRPr>
            </a:p>
          </p:txBody>
        </p:sp>
        <p:pic>
          <p:nvPicPr>
            <p:cNvPr id="2" name="Picture 3">
              <a:hlinkClick r:id="rId15" action="ppaction://hlinksldjump"/>
              <a:extLst>
                <a:ext uri="{FF2B5EF4-FFF2-40B4-BE49-F238E27FC236}">
                  <a16:creationId xmlns:a16="http://schemas.microsoft.com/office/drawing/2014/main" id="{BC1E2D71-FCD4-47AB-8A65-C668F03B001F}"/>
                </a:ext>
              </a:extLst>
            </p:cNvPr>
            <p:cNvPicPr>
              <a:picLocks noGrp="1" noRot="1" noMove="1" noResize="1" noEditPoints="1" noAdjustHandles="1" noChangeArrowheads="1" noChangeShapeType="1" noCrop="1"/>
            </p:cNvPicPr>
            <p:nvPr/>
          </p:nvPicPr>
          <p:blipFill>
            <a:blip r:embed="rId16"/>
            <a:srcRect l="16196" t="3289" r="27871" b="-2345"/>
            <a:stretch>
              <a:fillRect/>
            </a:stretch>
          </p:blipFill>
          <p:spPr>
            <a:xfrm>
              <a:off x="5362683" y="3726388"/>
              <a:ext cx="1720800" cy="2016000"/>
            </a:xfrm>
            <a:prstGeom prst="rect">
              <a:avLst/>
            </a:prstGeom>
            <a:ln w="19050">
              <a:solidFill>
                <a:schemeClr val="tx1"/>
              </a:solidFill>
            </a:ln>
          </p:spPr>
        </p:pic>
      </p:grpSp>
      <p:grpSp>
        <p:nvGrpSpPr>
          <p:cNvPr id="10" name="Groep 9">
            <a:extLst>
              <a:ext uri="{FF2B5EF4-FFF2-40B4-BE49-F238E27FC236}">
                <a16:creationId xmlns:a16="http://schemas.microsoft.com/office/drawing/2014/main" id="{BA62B5D5-C8B3-1CB4-4496-D8422CCDCDE1}"/>
              </a:ext>
            </a:extLst>
          </p:cNvPr>
          <p:cNvGrpSpPr>
            <a:grpSpLocks noGrp="1" noUngrp="1" noRot="1" noMove="1" noResize="1"/>
          </p:cNvGrpSpPr>
          <p:nvPr/>
        </p:nvGrpSpPr>
        <p:grpSpPr>
          <a:xfrm>
            <a:off x="7450314" y="3726387"/>
            <a:ext cx="1720800" cy="2600748"/>
            <a:chOff x="7450314" y="3726387"/>
            <a:chExt cx="1720800" cy="2600748"/>
          </a:xfrm>
        </p:grpSpPr>
        <p:sp>
          <p:nvSpPr>
            <p:cNvPr id="29" name="Tekstvak 28">
              <a:extLst>
                <a:ext uri="{FF2B5EF4-FFF2-40B4-BE49-F238E27FC236}">
                  <a16:creationId xmlns:a16="http://schemas.microsoft.com/office/drawing/2014/main" id="{D8017445-1026-5E3F-3D99-73604B273321}"/>
                </a:ext>
              </a:extLst>
            </p:cNvPr>
            <p:cNvSpPr txBox="1">
              <a:spLocks noGrp="1" noRot="1" noMove="1" noResize="1" noEditPoints="1" noAdjustHandles="1" noChangeArrowheads="1" noChangeShapeType="1"/>
            </p:cNvSpPr>
            <p:nvPr/>
          </p:nvSpPr>
          <p:spPr>
            <a:xfrm>
              <a:off x="7450314" y="5773137"/>
              <a:ext cx="1720800" cy="553998"/>
            </a:xfrm>
            <a:prstGeom prst="rect">
              <a:avLst/>
            </a:prstGeom>
            <a:noFill/>
          </p:spPr>
          <p:txBody>
            <a:bodyPr wrap="square" rtlCol="0">
              <a:spAutoFit/>
            </a:bodyPr>
            <a:lstStyle/>
            <a:p>
              <a:pPr algn="ctr"/>
              <a:r>
                <a:rPr lang="nl-NL" sz="1500" b="1" dirty="0">
                  <a:cs typeface="Arial" panose="020B0604020202020204" pitchFamily="34" charset="0"/>
                </a:rPr>
                <a:t>Reanimatie in smalle ruimtes</a:t>
              </a:r>
            </a:p>
          </p:txBody>
        </p:sp>
        <p:pic>
          <p:nvPicPr>
            <p:cNvPr id="7" name="Picture 2">
              <a:hlinkClick r:id="rId17" action="ppaction://hlinksldjump"/>
              <a:extLst>
                <a:ext uri="{FF2B5EF4-FFF2-40B4-BE49-F238E27FC236}">
                  <a16:creationId xmlns:a16="http://schemas.microsoft.com/office/drawing/2014/main" id="{1E8CC6A2-56EC-A3E9-B44B-20BE85CA81CC}"/>
                </a:ext>
              </a:extLst>
            </p:cNvPr>
            <p:cNvPicPr>
              <a:picLocks noGrp="1" noRot="1" noMove="1" noResize="1" noEditPoints="1" noAdjustHandles="1" noChangeArrowheads="1" noChangeShapeType="1" noCrop="1"/>
            </p:cNvPicPr>
            <p:nvPr/>
          </p:nvPicPr>
          <p:blipFill>
            <a:blip r:embed="rId18"/>
            <a:srcRect l="17177" t="605" r="24539" b="4793"/>
            <a:stretch>
              <a:fillRect/>
            </a:stretch>
          </p:blipFill>
          <p:spPr>
            <a:xfrm>
              <a:off x="7450314" y="3726387"/>
              <a:ext cx="1720800" cy="2016000"/>
            </a:xfrm>
            <a:prstGeom prst="rect">
              <a:avLst/>
            </a:prstGeom>
            <a:ln w="19050">
              <a:solidFill>
                <a:schemeClr val="tx1"/>
              </a:solidFill>
            </a:ln>
          </p:spPr>
        </p:pic>
      </p:grpSp>
      <p:grpSp>
        <p:nvGrpSpPr>
          <p:cNvPr id="42" name="Groep 41">
            <a:extLst>
              <a:ext uri="{FF2B5EF4-FFF2-40B4-BE49-F238E27FC236}">
                <a16:creationId xmlns:a16="http://schemas.microsoft.com/office/drawing/2014/main" id="{4DF2052A-7495-5115-CD9E-4D2849293EAD}"/>
              </a:ext>
            </a:extLst>
          </p:cNvPr>
          <p:cNvGrpSpPr>
            <a:grpSpLocks noGrp="1" noUngrp="1" noRot="1" noMove="1" noResize="1"/>
          </p:cNvGrpSpPr>
          <p:nvPr/>
        </p:nvGrpSpPr>
        <p:grpSpPr>
          <a:xfrm>
            <a:off x="3319090" y="3726387"/>
            <a:ext cx="1751602" cy="2601477"/>
            <a:chOff x="3319090" y="3726387"/>
            <a:chExt cx="1751602" cy="2601477"/>
          </a:xfrm>
        </p:grpSpPr>
        <p:sp>
          <p:nvSpPr>
            <p:cNvPr id="30" name="Tekstvak 29">
              <a:hlinkClick r:id="rId19" action="ppaction://hlinksldjump"/>
              <a:extLst>
                <a:ext uri="{FF2B5EF4-FFF2-40B4-BE49-F238E27FC236}">
                  <a16:creationId xmlns:a16="http://schemas.microsoft.com/office/drawing/2014/main" id="{82ECF0C2-D513-7F02-35AC-1C8756E9FD4E}"/>
                </a:ext>
              </a:extLst>
            </p:cNvPr>
            <p:cNvSpPr txBox="1">
              <a:spLocks noGrp="1" noRot="1" noMove="1" noResize="1" noEditPoints="1" noAdjustHandles="1" noChangeArrowheads="1" noChangeShapeType="1"/>
            </p:cNvSpPr>
            <p:nvPr/>
          </p:nvSpPr>
          <p:spPr>
            <a:xfrm>
              <a:off x="3349006" y="5773866"/>
              <a:ext cx="1721686" cy="553998"/>
            </a:xfrm>
            <a:prstGeom prst="rect">
              <a:avLst/>
            </a:prstGeom>
            <a:noFill/>
          </p:spPr>
          <p:txBody>
            <a:bodyPr wrap="square" rtlCol="0">
              <a:spAutoFit/>
            </a:bodyPr>
            <a:lstStyle/>
            <a:p>
              <a:pPr algn="ctr"/>
              <a:r>
                <a:rPr lang="nl-NL" sz="1500" b="1" dirty="0">
                  <a:cs typeface="Arial" panose="020B0604020202020204" pitchFamily="34" charset="0"/>
                </a:rPr>
                <a:t>Afwijkend</a:t>
              </a:r>
            </a:p>
            <a:p>
              <a:pPr algn="ctr"/>
              <a:r>
                <a:rPr lang="nl-NL" sz="1500" b="1" dirty="0">
                  <a:cs typeface="Arial" panose="020B0604020202020204" pitchFamily="34" charset="0"/>
                </a:rPr>
                <a:t>algoritme</a:t>
              </a:r>
            </a:p>
          </p:txBody>
        </p:sp>
        <p:pic>
          <p:nvPicPr>
            <p:cNvPr id="27" name="Afbeelding 26" descr="Afbeelding met tekst, schermopname, Rechthoek, rood&#10;&#10;Door AI gegenereerde inhoud is mogelijk onjuist.">
              <a:hlinkClick r:id="rId19" action="ppaction://hlinksldjump"/>
              <a:extLst>
                <a:ext uri="{FF2B5EF4-FFF2-40B4-BE49-F238E27FC236}">
                  <a16:creationId xmlns:a16="http://schemas.microsoft.com/office/drawing/2014/main" id="{5F6E4169-BD91-6E29-540F-42BEBB0FC190}"/>
                </a:ext>
              </a:extLst>
            </p:cNvPr>
            <p:cNvPicPr>
              <a:picLocks noGrp="1" noRot="1" noMove="1" noResize="1" noEditPoints="1" noAdjustHandles="1" noChangeArrowheads="1" noChangeShapeType="1" noCrop="1"/>
            </p:cNvPicPr>
            <p:nvPr/>
          </p:nvPicPr>
          <p:blipFill>
            <a:blip r:embed="rId20"/>
            <a:stretch>
              <a:fillRect/>
            </a:stretch>
          </p:blipFill>
          <p:spPr>
            <a:xfrm>
              <a:off x="3319090" y="3726387"/>
              <a:ext cx="1720800" cy="2016000"/>
            </a:xfrm>
            <a:prstGeom prst="rect">
              <a:avLst/>
            </a:prstGeom>
            <a:ln w="19050">
              <a:solidFill>
                <a:schemeClr val="tx1"/>
              </a:solidFill>
            </a:ln>
          </p:spPr>
        </p:pic>
      </p:grpSp>
    </p:spTree>
    <p:extLst>
      <p:ext uri="{BB962C8B-B14F-4D97-AF65-F5344CB8AC3E}">
        <p14:creationId xmlns:p14="http://schemas.microsoft.com/office/powerpoint/2010/main" val="1423563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F8A6E-67C9-7441-FEB2-1773E3C54C1E}"/>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D07B2573-7B68-3904-9F59-C9D3EC0F2264}"/>
              </a:ext>
            </a:extLst>
          </p:cNvPr>
          <p:cNvSpPr txBox="1">
            <a:spLocks noGrp="1" noRot="1" noMove="1" noResize="1" noEditPoints="1" noAdjustHandles="1" noChangeArrowheads="1" noChangeShapeType="1"/>
          </p:cNvSpPr>
          <p:nvPr/>
        </p:nvSpPr>
        <p:spPr>
          <a:xfrm>
            <a:off x="2385942" y="252000"/>
            <a:ext cx="7420116" cy="523220"/>
          </a:xfrm>
          <a:prstGeom prst="rect">
            <a:avLst/>
          </a:prstGeom>
          <a:noFill/>
        </p:spPr>
        <p:txBody>
          <a:bodyPr wrap="square">
            <a:spAutoFit/>
          </a:bodyPr>
          <a:lstStyle/>
          <a:p>
            <a:pPr algn="ctr"/>
            <a:r>
              <a:rPr lang="nl-NL" sz="2800" b="1" kern="1200" dirty="0">
                <a:solidFill>
                  <a:srgbClr val="005D9F"/>
                </a:solidFill>
                <a:ea typeface="+mn-ea"/>
                <a:cs typeface="Arial" charset="0"/>
              </a:rPr>
              <a:t>Snelkoppelingen naar modules</a:t>
            </a:r>
            <a:endParaRPr lang="nl-NL" sz="2800" dirty="0">
              <a:solidFill>
                <a:srgbClr val="005D9F"/>
              </a:solidFill>
            </a:endParaRPr>
          </a:p>
        </p:txBody>
      </p:sp>
      <p:grpSp>
        <p:nvGrpSpPr>
          <p:cNvPr id="40" name="Groep 39">
            <a:extLst>
              <a:ext uri="{FF2B5EF4-FFF2-40B4-BE49-F238E27FC236}">
                <a16:creationId xmlns:a16="http://schemas.microsoft.com/office/drawing/2014/main" id="{3F70D723-7DB1-8498-5A98-CDE8523BBF32}"/>
              </a:ext>
            </a:extLst>
          </p:cNvPr>
          <p:cNvGrpSpPr>
            <a:grpSpLocks noGrp="1" noUngrp="1" noRot="1" noMove="1" noResize="1"/>
          </p:cNvGrpSpPr>
          <p:nvPr/>
        </p:nvGrpSpPr>
        <p:grpSpPr>
          <a:xfrm>
            <a:off x="5363909" y="1084863"/>
            <a:ext cx="1749932" cy="2344137"/>
            <a:chOff x="5363909" y="1084863"/>
            <a:chExt cx="1749932" cy="2344137"/>
          </a:xfrm>
        </p:grpSpPr>
        <p:pic>
          <p:nvPicPr>
            <p:cNvPr id="17" name="Afbeelding 16">
              <a:hlinkClick r:id="rId3" action="ppaction://hlinksldjump"/>
              <a:extLst>
                <a:ext uri="{FF2B5EF4-FFF2-40B4-BE49-F238E27FC236}">
                  <a16:creationId xmlns:a16="http://schemas.microsoft.com/office/drawing/2014/main" id="{15E3DEDF-2CD2-40D1-7493-855EA075A192}"/>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30466" r="-21208"/>
            <a:stretch/>
          </p:blipFill>
          <p:spPr>
            <a:xfrm>
              <a:off x="5363909" y="1084863"/>
              <a:ext cx="1719574" cy="2016000"/>
            </a:xfrm>
            <a:prstGeom prst="rect">
              <a:avLst/>
            </a:prstGeom>
            <a:solidFill>
              <a:schemeClr val="bg1"/>
            </a:solidFill>
            <a:ln w="19050">
              <a:solidFill>
                <a:schemeClr val="tx1"/>
              </a:solidFill>
            </a:ln>
          </p:spPr>
        </p:pic>
        <p:sp>
          <p:nvSpPr>
            <p:cNvPr id="18" name="Tekstvak 17">
              <a:hlinkClick r:id="rId3" action="ppaction://hlinksldjump"/>
              <a:extLst>
                <a:ext uri="{FF2B5EF4-FFF2-40B4-BE49-F238E27FC236}">
                  <a16:creationId xmlns:a16="http://schemas.microsoft.com/office/drawing/2014/main" id="{A1F654F2-CDBB-B106-BCE8-E95B40E17050}"/>
                </a:ext>
              </a:extLst>
            </p:cNvPr>
            <p:cNvSpPr txBox="1">
              <a:spLocks noGrp="1" noRot="1" noMove="1" noResize="1" noEditPoints="1" noAdjustHandles="1" noChangeArrowheads="1" noChangeShapeType="1"/>
            </p:cNvSpPr>
            <p:nvPr/>
          </p:nvSpPr>
          <p:spPr>
            <a:xfrm>
              <a:off x="5392155" y="3105835"/>
              <a:ext cx="1721686" cy="323165"/>
            </a:xfrm>
            <a:prstGeom prst="rect">
              <a:avLst/>
            </a:prstGeom>
            <a:noFill/>
          </p:spPr>
          <p:txBody>
            <a:bodyPr wrap="square" rtlCol="0">
              <a:spAutoFit/>
            </a:bodyPr>
            <a:lstStyle/>
            <a:p>
              <a:pPr algn="ctr"/>
              <a:r>
                <a:rPr lang="nl-NL" sz="1500" b="1" dirty="0">
                  <a:cs typeface="Arial" panose="020B0604020202020204" pitchFamily="34" charset="0"/>
                </a:rPr>
                <a:t>First responders</a:t>
              </a:r>
            </a:p>
          </p:txBody>
        </p:sp>
      </p:grpSp>
      <p:grpSp>
        <p:nvGrpSpPr>
          <p:cNvPr id="44" name="Groep 43">
            <a:extLst>
              <a:ext uri="{FF2B5EF4-FFF2-40B4-BE49-F238E27FC236}">
                <a16:creationId xmlns:a16="http://schemas.microsoft.com/office/drawing/2014/main" id="{1135D57F-F73B-1AE3-5B25-552D67755D8A}"/>
              </a:ext>
            </a:extLst>
          </p:cNvPr>
          <p:cNvGrpSpPr>
            <a:grpSpLocks noGrp="1" noUngrp="1" noRot="1" noMove="1" noResize="1"/>
          </p:cNvGrpSpPr>
          <p:nvPr/>
        </p:nvGrpSpPr>
        <p:grpSpPr>
          <a:xfrm>
            <a:off x="7421182" y="1084863"/>
            <a:ext cx="1749932" cy="2574970"/>
            <a:chOff x="7421182" y="1084863"/>
            <a:chExt cx="1749932" cy="2574970"/>
          </a:xfrm>
        </p:grpSpPr>
        <p:pic>
          <p:nvPicPr>
            <p:cNvPr id="20" name="Afbeelding 19">
              <a:hlinkClick r:id="rId5" action="ppaction://hlinksldjump"/>
              <a:extLst>
                <a:ext uri="{FF2B5EF4-FFF2-40B4-BE49-F238E27FC236}">
                  <a16:creationId xmlns:a16="http://schemas.microsoft.com/office/drawing/2014/main" id="{A8ABE3A2-52F1-D893-11D2-20A4C39327E4}"/>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3371" t="-15022" r="-3924" b="-23532"/>
            <a:stretch/>
          </p:blipFill>
          <p:spPr>
            <a:xfrm>
              <a:off x="7449428" y="1084863"/>
              <a:ext cx="1721686" cy="2016000"/>
            </a:xfrm>
            <a:prstGeom prst="rect">
              <a:avLst/>
            </a:prstGeom>
            <a:solidFill>
              <a:schemeClr val="bg1"/>
            </a:solidFill>
            <a:ln w="19050">
              <a:solidFill>
                <a:schemeClr val="tx1"/>
              </a:solidFill>
            </a:ln>
          </p:spPr>
        </p:pic>
        <p:sp>
          <p:nvSpPr>
            <p:cNvPr id="21" name="Tekstvak 20">
              <a:hlinkClick r:id="rId5" action="ppaction://hlinksldjump"/>
              <a:extLst>
                <a:ext uri="{FF2B5EF4-FFF2-40B4-BE49-F238E27FC236}">
                  <a16:creationId xmlns:a16="http://schemas.microsoft.com/office/drawing/2014/main" id="{8B33A879-2A62-3097-F520-DD3F0EBE0D9F}"/>
                </a:ext>
              </a:extLst>
            </p:cNvPr>
            <p:cNvSpPr txBox="1">
              <a:spLocks noGrp="1" noRot="1" noMove="1" noResize="1" noEditPoints="1" noAdjustHandles="1" noChangeArrowheads="1" noChangeShapeType="1"/>
            </p:cNvSpPr>
            <p:nvPr/>
          </p:nvSpPr>
          <p:spPr>
            <a:xfrm>
              <a:off x="7421182" y="3105835"/>
              <a:ext cx="1749932" cy="553998"/>
            </a:xfrm>
            <a:prstGeom prst="rect">
              <a:avLst/>
            </a:prstGeom>
            <a:noFill/>
          </p:spPr>
          <p:txBody>
            <a:bodyPr wrap="square" rtlCol="0">
              <a:spAutoFit/>
            </a:bodyPr>
            <a:lstStyle/>
            <a:p>
              <a:pPr algn="ctr"/>
              <a:r>
                <a:rPr lang="nl-NL" sz="1500" b="1" dirty="0">
                  <a:cs typeface="Arial" panose="020B0604020202020204" pitchFamily="34" charset="0"/>
                </a:rPr>
                <a:t>Beademen met hulpmiddelen</a:t>
              </a:r>
            </a:p>
          </p:txBody>
        </p:sp>
      </p:grpSp>
      <p:grpSp>
        <p:nvGrpSpPr>
          <p:cNvPr id="47" name="Groep 46">
            <a:extLst>
              <a:ext uri="{FF2B5EF4-FFF2-40B4-BE49-F238E27FC236}">
                <a16:creationId xmlns:a16="http://schemas.microsoft.com/office/drawing/2014/main" id="{25436AC0-2391-11CD-D49E-966C6BDB864B}"/>
              </a:ext>
            </a:extLst>
          </p:cNvPr>
          <p:cNvGrpSpPr>
            <a:grpSpLocks noGrp="1" noUngrp="1" noRot="1" noMove="1" noResize="1"/>
          </p:cNvGrpSpPr>
          <p:nvPr/>
        </p:nvGrpSpPr>
        <p:grpSpPr>
          <a:xfrm>
            <a:off x="9513479" y="1091352"/>
            <a:ext cx="1731144" cy="2563218"/>
            <a:chOff x="9513479" y="1091352"/>
            <a:chExt cx="1731144" cy="2563218"/>
          </a:xfrm>
        </p:grpSpPr>
        <p:sp>
          <p:nvSpPr>
            <p:cNvPr id="23" name="Tekstvak 22">
              <a:hlinkClick r:id="rId7" action="ppaction://hlinksldjump"/>
              <a:extLst>
                <a:ext uri="{FF2B5EF4-FFF2-40B4-BE49-F238E27FC236}">
                  <a16:creationId xmlns:a16="http://schemas.microsoft.com/office/drawing/2014/main" id="{39C23716-76DF-C0AD-0202-80A0E4CF0942}"/>
                </a:ext>
              </a:extLst>
            </p:cNvPr>
            <p:cNvSpPr txBox="1">
              <a:spLocks noGrp="1" noRot="1" noMove="1" noResize="1" noEditPoints="1" noAdjustHandles="1" noChangeArrowheads="1" noChangeShapeType="1"/>
            </p:cNvSpPr>
            <p:nvPr/>
          </p:nvSpPr>
          <p:spPr>
            <a:xfrm>
              <a:off x="9522937" y="3100572"/>
              <a:ext cx="1721686" cy="553998"/>
            </a:xfrm>
            <a:prstGeom prst="rect">
              <a:avLst/>
            </a:prstGeom>
            <a:noFill/>
          </p:spPr>
          <p:txBody>
            <a:bodyPr wrap="square" rtlCol="0">
              <a:spAutoFit/>
            </a:bodyPr>
            <a:lstStyle/>
            <a:p>
              <a:pPr algn="ctr"/>
              <a:r>
                <a:rPr lang="nl-NL" sz="1500" b="1">
                  <a:cs typeface="Arial" panose="020B0604020202020204" pitchFamily="34" charset="0"/>
                </a:rPr>
                <a:t>Niet-technische vaardigheden</a:t>
              </a:r>
            </a:p>
          </p:txBody>
        </p:sp>
        <p:pic>
          <p:nvPicPr>
            <p:cNvPr id="24" name="Afbeelding 23">
              <a:hlinkClick r:id="rId7" action="ppaction://hlinksldjump"/>
              <a:extLst>
                <a:ext uri="{FF2B5EF4-FFF2-40B4-BE49-F238E27FC236}">
                  <a16:creationId xmlns:a16="http://schemas.microsoft.com/office/drawing/2014/main" id="{18CF42B5-AADA-E5EA-3BCA-356AE8AB113B}"/>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val="0"/>
                </a:ext>
              </a:extLst>
            </a:blip>
            <a:srcRect t="-25076" b="-28143"/>
            <a:stretch/>
          </p:blipFill>
          <p:spPr>
            <a:xfrm>
              <a:off x="9513479" y="1091352"/>
              <a:ext cx="1720800" cy="2015999"/>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B0292934-D7AA-F828-5EEC-CE48E5219830}"/>
              </a:ext>
            </a:extLst>
          </p:cNvPr>
          <p:cNvGrpSpPr>
            <a:grpSpLocks noGrp="1" noUngrp="1" noRot="1" noMove="1" noResize="1"/>
          </p:cNvGrpSpPr>
          <p:nvPr/>
        </p:nvGrpSpPr>
        <p:grpSpPr>
          <a:xfrm>
            <a:off x="3318647" y="1089544"/>
            <a:ext cx="1735809" cy="2334193"/>
            <a:chOff x="3748650" y="993692"/>
            <a:chExt cx="1735809" cy="2334193"/>
          </a:xfrm>
        </p:grpSpPr>
        <p:sp>
          <p:nvSpPr>
            <p:cNvPr id="4" name="Tekstvak 3">
              <a:hlinkClick r:id="rId9" action="ppaction://hlinksldjump"/>
              <a:extLst>
                <a:ext uri="{FF2B5EF4-FFF2-40B4-BE49-F238E27FC236}">
                  <a16:creationId xmlns:a16="http://schemas.microsoft.com/office/drawing/2014/main" id="{F07B8FDD-1F57-A68D-3839-6905224EB214}"/>
                </a:ext>
              </a:extLst>
            </p:cNvPr>
            <p:cNvSpPr txBox="1">
              <a:spLocks noGrp="1" noRot="1" noMove="1" noResize="1" noEditPoints="1" noAdjustHandles="1" noChangeArrowheads="1" noChangeShapeType="1"/>
            </p:cNvSpPr>
            <p:nvPr/>
          </p:nvSpPr>
          <p:spPr>
            <a:xfrm>
              <a:off x="3748650" y="3004720"/>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PBLS</a:t>
              </a:r>
            </a:p>
          </p:txBody>
        </p:sp>
        <p:pic>
          <p:nvPicPr>
            <p:cNvPr id="6" name="Afbeelding 5">
              <a:hlinkClick r:id="rId9" action="ppaction://hlinksldjump"/>
              <a:extLst>
                <a:ext uri="{FF2B5EF4-FFF2-40B4-BE49-F238E27FC236}">
                  <a16:creationId xmlns:a16="http://schemas.microsoft.com/office/drawing/2014/main" id="{41A65B89-55BC-691F-BC2B-49AD075E4A0B}"/>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3" name="Groep 12">
            <a:extLst>
              <a:ext uri="{FF2B5EF4-FFF2-40B4-BE49-F238E27FC236}">
                <a16:creationId xmlns:a16="http://schemas.microsoft.com/office/drawing/2014/main" id="{193376B7-CCD9-DF89-8FA8-AB095DD059A6}"/>
              </a:ext>
            </a:extLst>
          </p:cNvPr>
          <p:cNvGrpSpPr>
            <a:grpSpLocks noGrp="1" noUngrp="1" noRot="1" noMove="1" noResize="1"/>
          </p:cNvGrpSpPr>
          <p:nvPr/>
        </p:nvGrpSpPr>
        <p:grpSpPr>
          <a:xfrm>
            <a:off x="1274272" y="3726388"/>
            <a:ext cx="1731060" cy="2370643"/>
            <a:chOff x="1274272" y="3726388"/>
            <a:chExt cx="1731060" cy="2370643"/>
          </a:xfrm>
        </p:grpSpPr>
        <p:sp>
          <p:nvSpPr>
            <p:cNvPr id="8" name="Tekstvak 7">
              <a:hlinkClick r:id="rId11" action="ppaction://hlinksldjump"/>
              <a:extLst>
                <a:ext uri="{FF2B5EF4-FFF2-40B4-BE49-F238E27FC236}">
                  <a16:creationId xmlns:a16="http://schemas.microsoft.com/office/drawing/2014/main" id="{7D651C49-53F0-408A-DE76-8F83059FCEA9}"/>
                </a:ext>
              </a:extLst>
            </p:cNvPr>
            <p:cNvSpPr txBox="1">
              <a:spLocks noGrp="1" noRot="1" noMove="1" noResize="1" noEditPoints="1" noAdjustHandles="1" noChangeArrowheads="1" noChangeShapeType="1"/>
            </p:cNvSpPr>
            <p:nvPr/>
          </p:nvSpPr>
          <p:spPr>
            <a:xfrm>
              <a:off x="1283646" y="5773866"/>
              <a:ext cx="1721686" cy="323165"/>
            </a:xfrm>
            <a:prstGeom prst="rect">
              <a:avLst/>
            </a:prstGeom>
            <a:noFill/>
          </p:spPr>
          <p:txBody>
            <a:bodyPr wrap="square" rtlCol="0">
              <a:spAutoFit/>
            </a:bodyPr>
            <a:lstStyle/>
            <a:p>
              <a:pPr algn="ctr"/>
              <a:r>
                <a:rPr lang="nl-NL" sz="1500" b="1" dirty="0">
                  <a:cs typeface="Arial" panose="020B0604020202020204" pitchFamily="34" charset="0"/>
                </a:rPr>
                <a:t>Verslikking kind</a:t>
              </a:r>
            </a:p>
          </p:txBody>
        </p:sp>
        <p:pic>
          <p:nvPicPr>
            <p:cNvPr id="11" name="Afbeelding 10">
              <a:hlinkClick r:id="rId11" action="ppaction://hlinksldjump"/>
              <a:extLst>
                <a:ext uri="{FF2B5EF4-FFF2-40B4-BE49-F238E27FC236}">
                  <a16:creationId xmlns:a16="http://schemas.microsoft.com/office/drawing/2014/main" id="{2121AAD7-A00E-C66A-9D2E-43844F5C3ACB}"/>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t="3391" b="3391"/>
            <a:stretch/>
          </p:blipFill>
          <p:spPr>
            <a:xfrm>
              <a:off x="1274272" y="3726388"/>
              <a:ext cx="1720800" cy="2015999"/>
            </a:xfrm>
            <a:prstGeom prst="rect">
              <a:avLst/>
            </a:prstGeom>
            <a:solidFill>
              <a:schemeClr val="bg1"/>
            </a:solidFill>
            <a:ln w="19050">
              <a:solidFill>
                <a:schemeClr val="tx1"/>
              </a:solidFill>
            </a:ln>
          </p:spPr>
        </p:pic>
      </p:grpSp>
      <p:grpSp>
        <p:nvGrpSpPr>
          <p:cNvPr id="55" name="Groep 54">
            <a:extLst>
              <a:ext uri="{FF2B5EF4-FFF2-40B4-BE49-F238E27FC236}">
                <a16:creationId xmlns:a16="http://schemas.microsoft.com/office/drawing/2014/main" id="{ADE81CCC-7BCD-5F04-E551-FB95023521A1}"/>
              </a:ext>
            </a:extLst>
          </p:cNvPr>
          <p:cNvGrpSpPr>
            <a:grpSpLocks noGrp="1" noUngrp="1" noRot="1" noMove="1" noResize="1"/>
          </p:cNvGrpSpPr>
          <p:nvPr/>
        </p:nvGrpSpPr>
        <p:grpSpPr>
          <a:xfrm>
            <a:off x="1273386" y="1087189"/>
            <a:ext cx="1721686" cy="2336548"/>
            <a:chOff x="1273386" y="1087189"/>
            <a:chExt cx="1721686" cy="2336548"/>
          </a:xfrm>
        </p:grpSpPr>
        <p:sp>
          <p:nvSpPr>
            <p:cNvPr id="41" name="Tekstvak 40">
              <a:hlinkClick r:id="rId13" action="ppaction://hlinksldjump"/>
              <a:extLst>
                <a:ext uri="{FF2B5EF4-FFF2-40B4-BE49-F238E27FC236}">
                  <a16:creationId xmlns:a16="http://schemas.microsoft.com/office/drawing/2014/main" id="{3E399379-B4DC-ED1A-8A5E-42D044D5A5DA}"/>
                </a:ext>
              </a:extLst>
            </p:cNvPr>
            <p:cNvSpPr txBox="1">
              <a:spLocks noGrp="1" noRot="1" noMove="1" noResize="1" noEditPoints="1" noAdjustHandles="1" noChangeArrowheads="1" noChangeShapeType="1"/>
            </p:cNvSpPr>
            <p:nvPr/>
          </p:nvSpPr>
          <p:spPr>
            <a:xfrm>
              <a:off x="1273386" y="3100572"/>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BLS</a:t>
              </a:r>
            </a:p>
          </p:txBody>
        </p:sp>
        <p:pic>
          <p:nvPicPr>
            <p:cNvPr id="9" name="Afbeelding 8" descr="Afbeelding met kleding, tekenfilm, Dans, dansen">
              <a:hlinkClick r:id="rId13" action="ppaction://hlinksldjump"/>
              <a:extLst>
                <a:ext uri="{FF2B5EF4-FFF2-40B4-BE49-F238E27FC236}">
                  <a16:creationId xmlns:a16="http://schemas.microsoft.com/office/drawing/2014/main" id="{706F01CF-A929-AB89-EF1D-5062D882AB4D}"/>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l="52226" t="32663" r="13189" b="6541"/>
            <a:stretch>
              <a:fillRect/>
            </a:stretch>
          </p:blipFill>
          <p:spPr>
            <a:xfrm>
              <a:off x="1274442" y="1087189"/>
              <a:ext cx="1719574" cy="2016000"/>
            </a:xfrm>
            <a:prstGeom prst="rect">
              <a:avLst/>
            </a:prstGeom>
            <a:ln w="19050">
              <a:solidFill>
                <a:schemeClr val="tx1"/>
              </a:solidFill>
            </a:ln>
          </p:spPr>
        </p:pic>
      </p:grpSp>
      <p:grpSp>
        <p:nvGrpSpPr>
          <p:cNvPr id="5" name="Groep 4">
            <a:extLst>
              <a:ext uri="{FF2B5EF4-FFF2-40B4-BE49-F238E27FC236}">
                <a16:creationId xmlns:a16="http://schemas.microsoft.com/office/drawing/2014/main" id="{939C29EC-E06A-A185-EF90-43A202DA9A81}"/>
              </a:ext>
            </a:extLst>
          </p:cNvPr>
          <p:cNvGrpSpPr>
            <a:grpSpLocks noGrp="1" noUngrp="1" noRot="1" noMove="1" noResize="1"/>
          </p:cNvGrpSpPr>
          <p:nvPr/>
        </p:nvGrpSpPr>
        <p:grpSpPr>
          <a:xfrm>
            <a:off x="5362683" y="3726388"/>
            <a:ext cx="1720800" cy="2547619"/>
            <a:chOff x="5362683" y="3726388"/>
            <a:chExt cx="1720800" cy="2547619"/>
          </a:xfrm>
        </p:grpSpPr>
        <p:sp>
          <p:nvSpPr>
            <p:cNvPr id="12" name="Tekstvak 11">
              <a:hlinkClick r:id="rId15" action="ppaction://hlinksldjump"/>
              <a:extLst>
                <a:ext uri="{FF2B5EF4-FFF2-40B4-BE49-F238E27FC236}">
                  <a16:creationId xmlns:a16="http://schemas.microsoft.com/office/drawing/2014/main" id="{51B4E3B4-AE45-2272-A2B0-2FA6E7D909EF}"/>
                </a:ext>
              </a:extLst>
            </p:cNvPr>
            <p:cNvSpPr txBox="1">
              <a:spLocks noGrp="1" noRot="1" noMove="1" noResize="1" noEditPoints="1" noAdjustHandles="1" noChangeArrowheads="1" noChangeShapeType="1"/>
            </p:cNvSpPr>
            <p:nvPr/>
          </p:nvSpPr>
          <p:spPr>
            <a:xfrm>
              <a:off x="5362683" y="5720009"/>
              <a:ext cx="1720800" cy="553998"/>
            </a:xfrm>
            <a:prstGeom prst="rect">
              <a:avLst/>
            </a:prstGeom>
            <a:noFill/>
          </p:spPr>
          <p:txBody>
            <a:bodyPr wrap="square" lIns="91440" tIns="45720" rIns="91440" bIns="45720" rtlCol="0" anchor="t">
              <a:spAutoFit/>
            </a:bodyPr>
            <a:lstStyle/>
            <a:p>
              <a:pPr algn="ctr"/>
              <a:r>
                <a:rPr lang="nl-NL" sz="1500" b="1" dirty="0">
                  <a:cs typeface="Arial"/>
                </a:rPr>
                <a:t>Beademen via </a:t>
              </a:r>
              <a:r>
                <a:rPr lang="nl-NL" sz="1500" b="1" dirty="0" err="1">
                  <a:cs typeface="Arial"/>
                </a:rPr>
                <a:t>tracheostoma</a:t>
              </a:r>
              <a:endParaRPr lang="nl-NL" sz="1500" b="1" dirty="0" err="1">
                <a:ea typeface="Calibri"/>
                <a:cs typeface="Arial"/>
              </a:endParaRPr>
            </a:p>
          </p:txBody>
        </p:sp>
        <p:pic>
          <p:nvPicPr>
            <p:cNvPr id="2" name="Picture 3">
              <a:hlinkClick r:id="rId15" action="ppaction://hlinksldjump"/>
              <a:extLst>
                <a:ext uri="{FF2B5EF4-FFF2-40B4-BE49-F238E27FC236}">
                  <a16:creationId xmlns:a16="http://schemas.microsoft.com/office/drawing/2014/main" id="{C6AE886F-7801-4A4F-E16D-4DA407A55BC5}"/>
                </a:ext>
              </a:extLst>
            </p:cNvPr>
            <p:cNvPicPr>
              <a:picLocks noGrp="1" noRot="1" noMove="1" noResize="1" noEditPoints="1" noAdjustHandles="1" noChangeArrowheads="1" noChangeShapeType="1" noCrop="1"/>
            </p:cNvPicPr>
            <p:nvPr/>
          </p:nvPicPr>
          <p:blipFill>
            <a:blip r:embed="rId16"/>
            <a:srcRect l="16196" t="3289" r="27871" b="-2345"/>
            <a:stretch>
              <a:fillRect/>
            </a:stretch>
          </p:blipFill>
          <p:spPr>
            <a:xfrm>
              <a:off x="5362683" y="3726388"/>
              <a:ext cx="1720800" cy="2016000"/>
            </a:xfrm>
            <a:prstGeom prst="rect">
              <a:avLst/>
            </a:prstGeom>
            <a:ln w="19050">
              <a:solidFill>
                <a:schemeClr val="tx1"/>
              </a:solidFill>
            </a:ln>
          </p:spPr>
        </p:pic>
      </p:grpSp>
      <p:grpSp>
        <p:nvGrpSpPr>
          <p:cNvPr id="10" name="Groep 9">
            <a:extLst>
              <a:ext uri="{FF2B5EF4-FFF2-40B4-BE49-F238E27FC236}">
                <a16:creationId xmlns:a16="http://schemas.microsoft.com/office/drawing/2014/main" id="{4B2A1FF2-FD8B-794D-863D-1A5055726A14}"/>
              </a:ext>
            </a:extLst>
          </p:cNvPr>
          <p:cNvGrpSpPr>
            <a:grpSpLocks noGrp="1" noUngrp="1" noRot="1" noMove="1" noResize="1"/>
          </p:cNvGrpSpPr>
          <p:nvPr/>
        </p:nvGrpSpPr>
        <p:grpSpPr>
          <a:xfrm>
            <a:off x="7450314" y="3726387"/>
            <a:ext cx="1720800" cy="2600748"/>
            <a:chOff x="7450314" y="3726387"/>
            <a:chExt cx="1720800" cy="2600748"/>
          </a:xfrm>
        </p:grpSpPr>
        <p:sp>
          <p:nvSpPr>
            <p:cNvPr id="29" name="Tekstvak 28">
              <a:extLst>
                <a:ext uri="{FF2B5EF4-FFF2-40B4-BE49-F238E27FC236}">
                  <a16:creationId xmlns:a16="http://schemas.microsoft.com/office/drawing/2014/main" id="{0CB22E4A-34A9-F409-7AD6-49E1F82EE95A}"/>
                </a:ext>
              </a:extLst>
            </p:cNvPr>
            <p:cNvSpPr txBox="1">
              <a:spLocks noGrp="1" noRot="1" noMove="1" noResize="1" noEditPoints="1" noAdjustHandles="1" noChangeArrowheads="1" noChangeShapeType="1"/>
            </p:cNvSpPr>
            <p:nvPr/>
          </p:nvSpPr>
          <p:spPr>
            <a:xfrm>
              <a:off x="7450314" y="5773137"/>
              <a:ext cx="1720800" cy="553998"/>
            </a:xfrm>
            <a:prstGeom prst="rect">
              <a:avLst/>
            </a:prstGeom>
            <a:noFill/>
          </p:spPr>
          <p:txBody>
            <a:bodyPr wrap="square" rtlCol="0">
              <a:spAutoFit/>
            </a:bodyPr>
            <a:lstStyle/>
            <a:p>
              <a:pPr algn="ctr"/>
              <a:r>
                <a:rPr lang="nl-NL" sz="1500" b="1" dirty="0">
                  <a:cs typeface="Arial" panose="020B0604020202020204" pitchFamily="34" charset="0"/>
                </a:rPr>
                <a:t>Reanimatie in smalle ruimtes</a:t>
              </a:r>
            </a:p>
          </p:txBody>
        </p:sp>
        <p:pic>
          <p:nvPicPr>
            <p:cNvPr id="7" name="Picture 2">
              <a:hlinkClick r:id="rId17" action="ppaction://hlinksldjump"/>
              <a:extLst>
                <a:ext uri="{FF2B5EF4-FFF2-40B4-BE49-F238E27FC236}">
                  <a16:creationId xmlns:a16="http://schemas.microsoft.com/office/drawing/2014/main" id="{1EA38793-089F-B09A-078E-1F1E065D8577}"/>
                </a:ext>
              </a:extLst>
            </p:cNvPr>
            <p:cNvPicPr>
              <a:picLocks noGrp="1" noRot="1" noMove="1" noResize="1" noEditPoints="1" noAdjustHandles="1" noChangeArrowheads="1" noChangeShapeType="1" noCrop="1"/>
            </p:cNvPicPr>
            <p:nvPr/>
          </p:nvPicPr>
          <p:blipFill>
            <a:blip r:embed="rId18"/>
            <a:srcRect l="17177" t="605" r="24539" b="4793"/>
            <a:stretch>
              <a:fillRect/>
            </a:stretch>
          </p:blipFill>
          <p:spPr>
            <a:xfrm>
              <a:off x="7450314" y="3726387"/>
              <a:ext cx="1720800" cy="2016000"/>
            </a:xfrm>
            <a:prstGeom prst="rect">
              <a:avLst/>
            </a:prstGeom>
            <a:ln w="19050">
              <a:solidFill>
                <a:schemeClr val="tx1"/>
              </a:solidFill>
            </a:ln>
          </p:spPr>
        </p:pic>
      </p:grpSp>
      <p:grpSp>
        <p:nvGrpSpPr>
          <p:cNvPr id="42" name="Groep 41">
            <a:extLst>
              <a:ext uri="{FF2B5EF4-FFF2-40B4-BE49-F238E27FC236}">
                <a16:creationId xmlns:a16="http://schemas.microsoft.com/office/drawing/2014/main" id="{D1CB7053-4C45-AD4E-9904-1715FC67A730}"/>
              </a:ext>
            </a:extLst>
          </p:cNvPr>
          <p:cNvGrpSpPr>
            <a:grpSpLocks noGrp="1" noUngrp="1" noRot="1" noMove="1" noResize="1"/>
          </p:cNvGrpSpPr>
          <p:nvPr/>
        </p:nvGrpSpPr>
        <p:grpSpPr>
          <a:xfrm>
            <a:off x="3319090" y="3726387"/>
            <a:ext cx="1751602" cy="2601477"/>
            <a:chOff x="3319090" y="3726387"/>
            <a:chExt cx="1751602" cy="2601477"/>
          </a:xfrm>
        </p:grpSpPr>
        <p:sp>
          <p:nvSpPr>
            <p:cNvPr id="30" name="Tekstvak 29">
              <a:hlinkClick r:id="rId19" action="ppaction://hlinksldjump"/>
              <a:extLst>
                <a:ext uri="{FF2B5EF4-FFF2-40B4-BE49-F238E27FC236}">
                  <a16:creationId xmlns:a16="http://schemas.microsoft.com/office/drawing/2014/main" id="{DB386D59-5365-67E4-72C1-532193ADCFDA}"/>
                </a:ext>
              </a:extLst>
            </p:cNvPr>
            <p:cNvSpPr txBox="1">
              <a:spLocks noGrp="1" noRot="1" noMove="1" noResize="1" noEditPoints="1" noAdjustHandles="1" noChangeArrowheads="1" noChangeShapeType="1"/>
            </p:cNvSpPr>
            <p:nvPr/>
          </p:nvSpPr>
          <p:spPr>
            <a:xfrm>
              <a:off x="3349006" y="5773866"/>
              <a:ext cx="1721686" cy="553998"/>
            </a:xfrm>
            <a:prstGeom prst="rect">
              <a:avLst/>
            </a:prstGeom>
            <a:noFill/>
          </p:spPr>
          <p:txBody>
            <a:bodyPr wrap="square" rtlCol="0">
              <a:spAutoFit/>
            </a:bodyPr>
            <a:lstStyle/>
            <a:p>
              <a:pPr algn="ctr"/>
              <a:r>
                <a:rPr lang="nl-NL" sz="1500" b="1" dirty="0">
                  <a:cs typeface="Arial" panose="020B0604020202020204" pitchFamily="34" charset="0"/>
                </a:rPr>
                <a:t>Afwijkend</a:t>
              </a:r>
            </a:p>
            <a:p>
              <a:pPr algn="ctr"/>
              <a:r>
                <a:rPr lang="nl-NL" sz="1500" b="1" dirty="0">
                  <a:cs typeface="Arial" panose="020B0604020202020204" pitchFamily="34" charset="0"/>
                </a:rPr>
                <a:t>algoritme</a:t>
              </a:r>
            </a:p>
          </p:txBody>
        </p:sp>
        <p:pic>
          <p:nvPicPr>
            <p:cNvPr id="27" name="Afbeelding 26" descr="Afbeelding met tekst, schermopname, Rechthoek, rood&#10;&#10;Door AI gegenereerde inhoud is mogelijk onjuist.">
              <a:hlinkClick r:id="rId19" action="ppaction://hlinksldjump"/>
              <a:extLst>
                <a:ext uri="{FF2B5EF4-FFF2-40B4-BE49-F238E27FC236}">
                  <a16:creationId xmlns:a16="http://schemas.microsoft.com/office/drawing/2014/main" id="{42FE9A46-7EAA-792F-37AB-E0816CC795FB}"/>
                </a:ext>
              </a:extLst>
            </p:cNvPr>
            <p:cNvPicPr>
              <a:picLocks noGrp="1" noRot="1" noMove="1" noResize="1" noEditPoints="1" noAdjustHandles="1" noChangeArrowheads="1" noChangeShapeType="1" noCrop="1"/>
            </p:cNvPicPr>
            <p:nvPr/>
          </p:nvPicPr>
          <p:blipFill>
            <a:blip r:embed="rId20"/>
            <a:stretch>
              <a:fillRect/>
            </a:stretch>
          </p:blipFill>
          <p:spPr>
            <a:xfrm>
              <a:off x="3319090" y="3726387"/>
              <a:ext cx="1720800" cy="2016000"/>
            </a:xfrm>
            <a:prstGeom prst="rect">
              <a:avLst/>
            </a:prstGeom>
            <a:ln w="19050">
              <a:solidFill>
                <a:schemeClr val="tx1"/>
              </a:solidFill>
            </a:ln>
          </p:spPr>
        </p:pic>
      </p:grpSp>
    </p:spTree>
    <p:extLst>
      <p:ext uri="{BB962C8B-B14F-4D97-AF65-F5344CB8AC3E}">
        <p14:creationId xmlns:p14="http://schemas.microsoft.com/office/powerpoint/2010/main" val="1205762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19636D-05D7-87FF-A82A-E0830E74585F}"/>
              </a:ext>
            </a:extLst>
          </p:cNvPr>
          <p:cNvSpPr>
            <a:spLocks noGrp="1" noRot="1" noMove="1" noResize="1" noEditPoints="1" noAdjustHandles="1" noChangeArrowheads="1" noChangeShapeType="1"/>
          </p:cNvSpPr>
          <p:nvPr>
            <p:ph type="title"/>
          </p:nvPr>
        </p:nvSpPr>
        <p:spPr>
          <a:xfrm>
            <a:off x="5400000" y="1141330"/>
            <a:ext cx="5554133" cy="850725"/>
          </a:xfrm>
        </p:spPr>
        <p:txBody>
          <a:bodyPr/>
          <a:lstStyle/>
          <a:p>
            <a:r>
              <a:rPr lang="nl-NL" dirty="0"/>
              <a:t>Opfrissen vaardigheden PBLS</a:t>
            </a:r>
          </a:p>
        </p:txBody>
      </p:sp>
    </p:spTree>
    <p:extLst>
      <p:ext uri="{BB962C8B-B14F-4D97-AF65-F5344CB8AC3E}">
        <p14:creationId xmlns:p14="http://schemas.microsoft.com/office/powerpoint/2010/main" val="636153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7CA8-56F9-BDEB-610F-A15865EC9F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3381237-73B7-8636-F490-D33583BDD593}"/>
              </a:ext>
            </a:extLst>
          </p:cNvPr>
          <p:cNvSpPr>
            <a:spLocks noGrp="1" noRot="1" noMove="1" noResize="1" noEditPoints="1" noAdjustHandles="1" noChangeArrowheads="1" noChangeShapeType="1"/>
          </p:cNvSpPr>
          <p:nvPr>
            <p:ph type="body" sz="quarter" idx="10"/>
          </p:nvPr>
        </p:nvSpPr>
        <p:spPr/>
        <p:txBody>
          <a:bodyPr lIns="91440" tIns="45720" rIns="91440" bIns="45720" anchor="t"/>
          <a:lstStyle/>
          <a:p>
            <a:r>
              <a:rPr lang="en-US" dirty="0" err="1">
                <a:latin typeface="Calibri"/>
                <a:ea typeface="Calibri"/>
                <a:cs typeface="Calibri"/>
              </a:rPr>
              <a:t>Belangrijkste</a:t>
            </a:r>
            <a:r>
              <a:rPr lang="en-US" dirty="0">
                <a:latin typeface="Calibri"/>
                <a:ea typeface="Calibri"/>
                <a:cs typeface="Calibri"/>
              </a:rPr>
              <a:t> </a:t>
            </a:r>
            <a:r>
              <a:rPr lang="en-US" dirty="0" err="1">
                <a:latin typeface="Calibri"/>
                <a:ea typeface="Calibri"/>
                <a:cs typeface="Calibri"/>
              </a:rPr>
              <a:t>wijzigingen</a:t>
            </a:r>
            <a:r>
              <a:rPr lang="en-US" dirty="0">
                <a:latin typeface="Calibri"/>
                <a:ea typeface="Calibri"/>
                <a:cs typeface="Calibri"/>
              </a:rPr>
              <a:t> 2025</a:t>
            </a:r>
            <a:endParaRPr lang="en-US" dirty="0" err="1"/>
          </a:p>
        </p:txBody>
      </p:sp>
      <p:sp>
        <p:nvSpPr>
          <p:cNvPr id="3" name="Text Placeholder 2">
            <a:extLst>
              <a:ext uri="{FF2B5EF4-FFF2-40B4-BE49-F238E27FC236}">
                <a16:creationId xmlns:a16="http://schemas.microsoft.com/office/drawing/2014/main" id="{D5F56673-5F6D-2D86-A957-E454B4F95E69}"/>
              </a:ext>
            </a:extLst>
          </p:cNvPr>
          <p:cNvSpPr>
            <a:spLocks noGrp="1" noRot="1" noMove="1" noResize="1" noEditPoints="1" noAdjustHandles="1" noChangeArrowheads="1" noChangeShapeType="1"/>
          </p:cNvSpPr>
          <p:nvPr>
            <p:ph type="body" sz="quarter" idx="11"/>
          </p:nvPr>
        </p:nvSpPr>
        <p:spPr>
          <a:xfrm>
            <a:off x="624112" y="1715442"/>
            <a:ext cx="10951437" cy="4045372"/>
          </a:xfrm>
        </p:spPr>
        <p:txBody>
          <a:bodyPr lIns="91440" tIns="45720" rIns="91440" bIns="45720" numCol="1" spcCol="360000" anchor="t"/>
          <a:lstStyle/>
          <a:p>
            <a:pPr marL="342900" indent="-342900">
              <a:buFont typeface="Arial"/>
              <a:buChar char="•"/>
            </a:pPr>
            <a:r>
              <a:rPr lang="nl-NL" dirty="0">
                <a:ea typeface="Calibri" panose="020F0502020204030204"/>
                <a:cs typeface="Calibri" panose="020F0502020204030204"/>
              </a:rPr>
              <a:t>Direct alarmeren bij vaststellen bewusteloosheid</a:t>
            </a:r>
          </a:p>
          <a:p>
            <a:pPr marL="342900" indent="-342900">
              <a:buFont typeface="Arial"/>
              <a:buChar char="•"/>
            </a:pPr>
            <a:r>
              <a:rPr lang="nl-NL" dirty="0">
                <a:ea typeface="Calibri" panose="020F0502020204030204"/>
                <a:cs typeface="Calibri" panose="020F0502020204030204"/>
              </a:rPr>
              <a:t>Plaats van handen: midden op de borstkas (onderste helft borstbeen)</a:t>
            </a:r>
          </a:p>
          <a:p>
            <a:pPr marL="342900" indent="-342900">
              <a:buFont typeface="Arial"/>
              <a:buChar char="•"/>
            </a:pPr>
            <a:r>
              <a:rPr lang="nl-NL" dirty="0">
                <a:ea typeface="Calibri" panose="020F0502020204030204"/>
                <a:cs typeface="Calibri" panose="020F0502020204030204"/>
              </a:rPr>
              <a:t>Streef naar maximaal 5 seconden onderbreking van de </a:t>
            </a:r>
            <a:r>
              <a:rPr lang="nl-NL" dirty="0" err="1">
                <a:ea typeface="Calibri" panose="020F0502020204030204"/>
                <a:cs typeface="Calibri" panose="020F0502020204030204"/>
              </a:rPr>
              <a:t>borstcompressies</a:t>
            </a:r>
            <a:endParaRPr lang="nl-NL" dirty="0">
              <a:ea typeface="Calibri" panose="020F0502020204030204"/>
              <a:cs typeface="Calibri" panose="020F0502020204030204"/>
            </a:endParaRPr>
          </a:p>
          <a:p>
            <a:pPr marL="342900" indent="-342900">
              <a:buFont typeface="Arial"/>
              <a:buChar char="•"/>
            </a:pPr>
            <a:endParaRPr lang="nl-NL" dirty="0">
              <a:ea typeface="Calibri" panose="020F0502020204030204"/>
              <a:cs typeface="Calibri" panose="020F0502020204030204"/>
            </a:endParaRPr>
          </a:p>
          <a:p>
            <a:pPr marL="342900" indent="-342900">
              <a:buFont typeface="Arial"/>
              <a:buChar char="•"/>
            </a:pPr>
            <a:r>
              <a:rPr lang="nl-NL" dirty="0">
                <a:ea typeface="Calibri" panose="020F0502020204030204"/>
                <a:cs typeface="Calibri" panose="020F0502020204030204"/>
              </a:rPr>
              <a:t>AED-elektroden voor alle leeftijden universeel </a:t>
            </a:r>
            <a:endParaRPr lang="en-US" dirty="0">
              <a:ea typeface="Calibri" panose="020F0502020204030204"/>
              <a:cs typeface="Calibri" panose="020F0502020204030204"/>
            </a:endParaRPr>
          </a:p>
          <a:p>
            <a:pPr marL="342900" indent="-342900">
              <a:buFont typeface="Arial"/>
              <a:buChar char="•"/>
            </a:pPr>
            <a:r>
              <a:rPr lang="nl-NL" dirty="0">
                <a:ea typeface="Calibri" panose="020F0502020204030204"/>
                <a:cs typeface="Calibri" panose="020F0502020204030204"/>
              </a:rPr>
              <a:t>Plaats de AED-elektroden voor- achterwaarts bij een kind dat je gemakkelijk op de zij kan draaien</a:t>
            </a:r>
            <a:endParaRPr lang="en-US" dirty="0">
              <a:ea typeface="Calibri" panose="020F0502020204030204"/>
              <a:cs typeface="Calibri" panose="020F0502020204030204"/>
            </a:endParaRPr>
          </a:p>
          <a:p>
            <a:pPr marL="342900" indent="-342900">
              <a:buFont typeface="Arial"/>
              <a:buChar char="•"/>
            </a:pPr>
            <a:endParaRPr lang="nl-NL" dirty="0">
              <a:ea typeface="Calibri" panose="020F0502020204030204"/>
              <a:cs typeface="Calibri" panose="020F0502020204030204"/>
            </a:endParaRPr>
          </a:p>
          <a:p>
            <a:pPr marL="342900" indent="-342900">
              <a:buFont typeface="Arial"/>
              <a:buChar char="•"/>
            </a:pPr>
            <a:r>
              <a:rPr lang="nl-NL" dirty="0">
                <a:ea typeface="Calibri" panose="020F0502020204030204"/>
                <a:cs typeface="Calibri" panose="020F0502020204030204"/>
              </a:rPr>
              <a:t>Geen zijligging bij herstel van circulatie maar de ademhaling blijven controleren. Indien nodig met behulp van de </a:t>
            </a:r>
            <a:r>
              <a:rPr lang="nl-NL" dirty="0" err="1">
                <a:ea typeface="Calibri" panose="020F0502020204030204"/>
                <a:cs typeface="Calibri" panose="020F0502020204030204"/>
              </a:rPr>
              <a:t>hoofdkantel-kinliftmethode</a:t>
            </a:r>
            <a:endParaRPr lang="nl-NL" dirty="0">
              <a:ea typeface="Calibri" panose="020F0502020204030204"/>
              <a:cs typeface="Calibri" panose="020F0502020204030204"/>
            </a:endParaRPr>
          </a:p>
          <a:p>
            <a:pPr marL="342900" indent="-342900">
              <a:buFont typeface="Arial"/>
              <a:buChar char="•"/>
            </a:pPr>
            <a:r>
              <a:rPr lang="nl-NL" dirty="0">
                <a:ea typeface="Calibri" panose="020F0502020204030204"/>
                <a:cs typeface="Calibri" panose="020F0502020204030204"/>
              </a:rPr>
              <a:t>TDOT bij verslikking en reanimatie van kind jonger dan 1 jaar</a:t>
            </a:r>
          </a:p>
          <a:p>
            <a:pPr marL="342900" indent="-342900">
              <a:buFont typeface="Arial"/>
              <a:buChar char="•"/>
            </a:pPr>
            <a:r>
              <a:rPr lang="nl-NL" dirty="0">
                <a:ea typeface="Calibri" panose="020F0502020204030204"/>
                <a:cs typeface="Calibri" panose="020F0502020204030204"/>
              </a:rPr>
              <a:t>Begeleiding van de hulpverlener tijdens en na een reanimatie</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2822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8CAFB32-483D-4784-8FFB-1AD58FCFA6E2}"/>
              </a:ext>
            </a:extLst>
          </p:cNvPr>
          <p:cNvSpPr>
            <a:spLocks noGrp="1" noRot="1" noMove="1" noResize="1" noEditPoints="1" noAdjustHandles="1" noChangeArrowheads="1" noChangeShapeType="1"/>
          </p:cNvSpPr>
          <p:nvPr/>
        </p:nvSpPr>
        <p:spPr bwMode="auto">
          <a:xfrm>
            <a:off x="5517073" y="3182054"/>
            <a:ext cx="6227708" cy="939403"/>
          </a:xfrm>
          <a:prstGeom prst="rect">
            <a:avLst/>
          </a:prstGeom>
          <a:noFill/>
          <a:ln w="9525">
            <a:noFill/>
            <a:miter lim="800000"/>
            <a:headEnd/>
            <a:tailEnd/>
          </a:ln>
        </p:spPr>
        <p:txBody>
          <a:bodyPr lIns="91440" tIns="45720" rIns="91440" bIns="45720" anchor="t"/>
          <a:lstStyle/>
          <a:p>
            <a:pPr marL="457200" indent="-457200">
              <a:spcBef>
                <a:spcPts val="600"/>
              </a:spcBef>
              <a:buFont typeface="Arial" panose="020B0604020202020204" pitchFamily="34" charset="0"/>
              <a:buChar char="•"/>
            </a:pPr>
            <a:r>
              <a:rPr lang="en-GB" sz="2400" dirty="0">
                <a:cs typeface="Arial"/>
              </a:rPr>
              <a:t>Handel direct (</a:t>
            </a:r>
            <a:r>
              <a:rPr lang="en-GB" sz="2400" dirty="0" err="1">
                <a:cs typeface="Arial"/>
              </a:rPr>
              <a:t>alarmeren</a:t>
            </a:r>
            <a:r>
              <a:rPr lang="en-GB" sz="2400" dirty="0">
                <a:cs typeface="Arial"/>
              </a:rPr>
              <a:t>) </a:t>
            </a:r>
            <a:r>
              <a:rPr lang="en-GB" sz="2400" dirty="0" err="1">
                <a:cs typeface="Arial"/>
              </a:rPr>
              <a:t>bij</a:t>
            </a:r>
            <a:r>
              <a:rPr lang="en-GB" sz="2400" dirty="0">
                <a:cs typeface="Arial"/>
              </a:rPr>
              <a:t> </a:t>
            </a:r>
            <a:r>
              <a:rPr lang="en-GB" sz="2400" dirty="0" err="1">
                <a:cs typeface="Arial"/>
              </a:rPr>
              <a:t>een</a:t>
            </a:r>
            <a:r>
              <a:rPr lang="en-GB" sz="2400" dirty="0">
                <a:cs typeface="Arial"/>
              </a:rPr>
              <a:t> kind met </a:t>
            </a:r>
            <a:r>
              <a:rPr lang="en-GB" sz="2400" dirty="0" err="1">
                <a:cs typeface="Arial"/>
              </a:rPr>
              <a:t>symptomen</a:t>
            </a:r>
            <a:r>
              <a:rPr lang="en-GB" sz="2400" dirty="0">
                <a:cs typeface="Arial"/>
              </a:rPr>
              <a:t> van </a:t>
            </a:r>
            <a:r>
              <a:rPr lang="en-GB" sz="2400" u="sng" dirty="0" err="1">
                <a:cs typeface="Arial"/>
              </a:rPr>
              <a:t>ernstige</a:t>
            </a:r>
            <a:r>
              <a:rPr lang="en-GB" sz="2400" dirty="0">
                <a:cs typeface="Arial"/>
              </a:rPr>
              <a:t> </a:t>
            </a:r>
            <a:r>
              <a:rPr lang="en-GB" sz="2400" dirty="0" err="1">
                <a:cs typeface="Arial"/>
              </a:rPr>
              <a:t>ziekte</a:t>
            </a:r>
            <a:endParaRPr lang="en-GB" sz="2800" dirty="0" err="1">
              <a:latin typeface="Arial"/>
              <a:cs typeface="Arial"/>
            </a:endParaRPr>
          </a:p>
        </p:txBody>
      </p:sp>
      <p:sp>
        <p:nvSpPr>
          <p:cNvPr id="7" name="Tijdelijke aanduiding voor tekst 3">
            <a:extLst>
              <a:ext uri="{FF2B5EF4-FFF2-40B4-BE49-F238E27FC236}">
                <a16:creationId xmlns:a16="http://schemas.microsoft.com/office/drawing/2014/main" id="{CE7076D3-F84B-1ED5-E0F9-045FAB2B5DBD}"/>
              </a:ext>
            </a:extLst>
          </p:cNvPr>
          <p:cNvSpPr txBox="1">
            <a:spLocks noGrp="1" noRot="1" noMove="1" noResize="1" noEditPoints="1" noAdjustHandles="1" noChangeArrowheads="1" noChangeShapeType="1"/>
          </p:cNvSpPr>
          <p:nvPr/>
        </p:nvSpPr>
        <p:spPr>
          <a:xfrm>
            <a:off x="801525" y="720000"/>
            <a:ext cx="7987809"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Preventie van circulatiestilstand</a:t>
            </a:r>
          </a:p>
        </p:txBody>
      </p:sp>
      <p:pic>
        <p:nvPicPr>
          <p:cNvPr id="2" name="Afbeelding 1" descr="Afbeelding met tekst, Menselijk gezicht, schermopname, Graphics&#10;&#10;Door AI gegenereerde inhoud is mogelijk onjuist.">
            <a:extLst>
              <a:ext uri="{FF2B5EF4-FFF2-40B4-BE49-F238E27FC236}">
                <a16:creationId xmlns:a16="http://schemas.microsoft.com/office/drawing/2014/main" id="{8BC5FF36-6156-EBB9-470C-9B850F8789A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6604" y="1897813"/>
            <a:ext cx="4055526" cy="3787304"/>
          </a:xfrm>
          <a:prstGeom prst="rect">
            <a:avLst/>
          </a:prstGeom>
        </p:spPr>
      </p:pic>
    </p:spTree>
    <p:extLst>
      <p:ext uri="{BB962C8B-B14F-4D97-AF65-F5344CB8AC3E}">
        <p14:creationId xmlns:p14="http://schemas.microsoft.com/office/powerpoint/2010/main" val="1765352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E74E050-60F0-14BA-AA1B-C386449A2E39}"/>
              </a:ext>
            </a:extLst>
          </p:cNvPr>
          <p:cNvSpPr>
            <a:spLocks noGrp="1" noRot="1" noMove="1" noResize="1" noEditPoints="1" noAdjustHandles="1" noChangeArrowheads="1" noChangeShapeType="1"/>
          </p:cNvSpPr>
          <p:nvPr/>
        </p:nvSpPr>
        <p:spPr bwMode="auto">
          <a:xfrm>
            <a:off x="801525" y="2800453"/>
            <a:ext cx="10342179" cy="2911397"/>
          </a:xfrm>
          <a:prstGeom prst="rect">
            <a:avLst/>
          </a:prstGeom>
          <a:noFill/>
          <a:ln w="9525">
            <a:noFill/>
            <a:miter lim="800000"/>
            <a:headEnd/>
            <a:tailEnd/>
          </a:ln>
        </p:spPr>
        <p:txBody>
          <a:bodyPr lIns="91440" tIns="45720" rIns="91440" bIns="45720" anchor="t"/>
          <a:lstStyle/>
          <a:p>
            <a:pPr marL="285750" indent="-285750">
              <a:lnSpc>
                <a:spcPct val="107000"/>
              </a:lnSpc>
              <a:buFont typeface="Arial" panose="020B0604020202020204" pitchFamily="34" charset="0"/>
              <a:buChar char="•"/>
            </a:pPr>
            <a:r>
              <a:rPr lang="nl-NL" sz="2400" dirty="0">
                <a:effectLst/>
                <a:latin typeface="Calibri"/>
                <a:ea typeface="Calibri"/>
                <a:cs typeface="Calibri"/>
              </a:rPr>
              <a:t>Niet (volledig) bij bewustzijn</a:t>
            </a:r>
            <a:endParaRPr lang="en-US" dirty="0">
              <a:latin typeface="Calibri"/>
              <a:ea typeface="Calibri"/>
              <a:cs typeface="Calibri"/>
            </a:endParaRPr>
          </a:p>
          <a:p>
            <a:pPr marL="285750" indent="-285750">
              <a:lnSpc>
                <a:spcPct val="107000"/>
              </a:lnSpc>
              <a:buFont typeface="Arial" panose="020B0604020202020204" pitchFamily="34" charset="0"/>
              <a:buChar char="•"/>
            </a:pPr>
            <a:r>
              <a:rPr lang="nl-NL" sz="2400" dirty="0">
                <a:effectLst/>
                <a:latin typeface="Calibri"/>
                <a:ea typeface="Calibri"/>
                <a:cs typeface="Calibri"/>
              </a:rPr>
              <a:t>Stuiptrekkingen</a:t>
            </a:r>
          </a:p>
          <a:p>
            <a:pPr marL="285750" indent="-285750">
              <a:lnSpc>
                <a:spcPct val="107000"/>
              </a:lnSpc>
              <a:buFont typeface="Arial" panose="020B0604020202020204" pitchFamily="34" charset="0"/>
              <a:buChar char="•"/>
            </a:pPr>
            <a:r>
              <a:rPr lang="nl-NL" sz="2400" dirty="0">
                <a:effectLst/>
                <a:latin typeface="Calibri"/>
                <a:ea typeface="Calibri"/>
                <a:cs typeface="Calibri"/>
              </a:rPr>
              <a:t>Verward, onrustig of abnormaal reageren</a:t>
            </a:r>
          </a:p>
          <a:p>
            <a:pPr marL="285750" indent="-285750">
              <a:lnSpc>
                <a:spcPct val="107000"/>
              </a:lnSpc>
              <a:buFont typeface="Arial" panose="020B0604020202020204" pitchFamily="34" charset="0"/>
              <a:buChar char="•"/>
            </a:pPr>
            <a:r>
              <a:rPr lang="nl-NL" sz="2400" dirty="0">
                <a:effectLst/>
                <a:latin typeface="Calibri"/>
                <a:ea typeface="Calibri"/>
                <a:cs typeface="Calibri"/>
              </a:rPr>
              <a:t>Ledematen </a:t>
            </a:r>
            <a:r>
              <a:rPr lang="nl-NL" sz="2400" dirty="0">
                <a:latin typeface="Calibri"/>
                <a:ea typeface="Calibri"/>
                <a:cs typeface="Calibri"/>
              </a:rPr>
              <a:t>plotseling niet</a:t>
            </a:r>
            <a:r>
              <a:rPr lang="nl-NL" sz="2400" dirty="0">
                <a:effectLst/>
                <a:latin typeface="Calibri"/>
                <a:ea typeface="Calibri"/>
                <a:cs typeface="Calibri"/>
              </a:rPr>
              <a:t> kunnen bewegen</a:t>
            </a:r>
          </a:p>
          <a:p>
            <a:pPr marL="285750" indent="-285750">
              <a:lnSpc>
                <a:spcPct val="107000"/>
              </a:lnSpc>
              <a:buFont typeface="Arial" panose="020B0604020202020204" pitchFamily="34" charset="0"/>
              <a:buChar char="•"/>
            </a:pPr>
            <a:r>
              <a:rPr lang="nl-NL" sz="2400" dirty="0">
                <a:effectLst/>
                <a:latin typeface="Calibri"/>
                <a:ea typeface="Calibri"/>
                <a:cs typeface="Calibri"/>
              </a:rPr>
              <a:t>Plotseling niet meer kunnen lopen</a:t>
            </a:r>
          </a:p>
          <a:p>
            <a:pPr marL="285750" indent="-285750">
              <a:lnSpc>
                <a:spcPct val="107000"/>
              </a:lnSpc>
              <a:buFont typeface="Arial" panose="020B0604020202020204" pitchFamily="34" charset="0"/>
              <a:buChar char="•"/>
            </a:pPr>
            <a:r>
              <a:rPr lang="nl-NL" sz="2400" dirty="0">
                <a:effectLst/>
                <a:latin typeface="Calibri"/>
                <a:ea typeface="Calibri"/>
                <a:cs typeface="Calibri"/>
              </a:rPr>
              <a:t>Hevige pijn</a:t>
            </a:r>
          </a:p>
          <a:p>
            <a:pPr marL="285750" indent="-285750">
              <a:lnSpc>
                <a:spcPct val="107000"/>
              </a:lnSpc>
              <a:buFont typeface="Arial" panose="020B0604020202020204" pitchFamily="34" charset="0"/>
              <a:buChar char="•"/>
            </a:pPr>
            <a:r>
              <a:rPr lang="nl-NL" sz="2400" dirty="0">
                <a:effectLst/>
                <a:latin typeface="Calibri"/>
                <a:ea typeface="Calibri"/>
                <a:cs typeface="Calibri"/>
              </a:rPr>
              <a:t>Niet meer kunnen praten</a:t>
            </a:r>
          </a:p>
          <a:p>
            <a:pPr marL="342900" lvl="0" indent="-342900">
              <a:lnSpc>
                <a:spcPct val="107000"/>
              </a:lnSpc>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
        <p:nvSpPr>
          <p:cNvPr id="3" name="Tekstvak 2">
            <a:extLst>
              <a:ext uri="{FF2B5EF4-FFF2-40B4-BE49-F238E27FC236}">
                <a16:creationId xmlns:a16="http://schemas.microsoft.com/office/drawing/2014/main" id="{D0C149A1-8802-2D5E-32FB-4B4EAEC0FDDF}"/>
              </a:ext>
            </a:extLst>
          </p:cNvPr>
          <p:cNvSpPr txBox="1">
            <a:spLocks noGrp="1" noRot="1" noMove="1" noResize="1" noEditPoints="1" noAdjustHandles="1" noChangeArrowheads="1" noChangeShapeType="1"/>
          </p:cNvSpPr>
          <p:nvPr/>
        </p:nvSpPr>
        <p:spPr>
          <a:xfrm>
            <a:off x="801525" y="1598854"/>
            <a:ext cx="9882189" cy="907941"/>
          </a:xfrm>
          <a:prstGeom prst="rect">
            <a:avLst/>
          </a:prstGeom>
          <a:noFill/>
        </p:spPr>
        <p:txBody>
          <a:bodyPr wrap="square" lIns="91440" tIns="45720" rIns="91440" bIns="45720" anchor="t">
            <a:spAutoFit/>
          </a:bodyPr>
          <a:lstStyle/>
          <a:p>
            <a:pPr>
              <a:spcBef>
                <a:spcPts val="600"/>
              </a:spcBef>
            </a:pPr>
            <a:r>
              <a:rPr lang="en-GB" sz="2400" b="1" dirty="0" err="1">
                <a:latin typeface="Calibri" panose="020F0502020204030204" pitchFamily="34" charset="0"/>
                <a:ea typeface="Calibri" panose="020F0502020204030204" pitchFamily="34" charset="0"/>
                <a:cs typeface="Calibri" panose="020F0502020204030204" pitchFamily="34" charset="0"/>
              </a:rPr>
              <a:t>Alarmeer</a:t>
            </a:r>
            <a:r>
              <a:rPr lang="en-GB" sz="2400" b="1" dirty="0">
                <a:latin typeface="Calibri" panose="020F0502020204030204" pitchFamily="34" charset="0"/>
                <a:ea typeface="Calibri" panose="020F0502020204030204" pitchFamily="34" charset="0"/>
                <a:cs typeface="Calibri" panose="020F0502020204030204" pitchFamily="34" charset="0"/>
              </a:rPr>
              <a:t> </a:t>
            </a:r>
            <a:r>
              <a:rPr lang="en-GB" sz="2400" b="1" dirty="0" err="1">
                <a:latin typeface="Calibri" panose="020F0502020204030204" pitchFamily="34" charset="0"/>
                <a:ea typeface="Calibri" panose="020F0502020204030204" pitchFamily="34" charset="0"/>
                <a:cs typeface="Calibri" panose="020F0502020204030204" pitchFamily="34" charset="0"/>
              </a:rPr>
              <a:t>bij</a:t>
            </a:r>
            <a:r>
              <a:rPr lang="en-GB" sz="2400" b="1" dirty="0">
                <a:latin typeface="Calibri" panose="020F0502020204030204" pitchFamily="34" charset="0"/>
                <a:ea typeface="Calibri" panose="020F0502020204030204" pitchFamily="34" charset="0"/>
                <a:cs typeface="Calibri" panose="020F0502020204030204" pitchFamily="34" charset="0"/>
              </a:rPr>
              <a:t> </a:t>
            </a:r>
            <a:r>
              <a:rPr lang="en-GB" sz="2400" b="1" dirty="0" err="1">
                <a:latin typeface="Calibri" panose="020F0502020204030204" pitchFamily="34" charset="0"/>
                <a:ea typeface="Calibri" panose="020F0502020204030204" pitchFamily="34" charset="0"/>
                <a:cs typeface="Calibri" panose="020F0502020204030204" pitchFamily="34" charset="0"/>
              </a:rPr>
              <a:t>tekenen</a:t>
            </a:r>
            <a:r>
              <a:rPr lang="en-GB" sz="2400" b="1" dirty="0">
                <a:latin typeface="Calibri" panose="020F0502020204030204" pitchFamily="34" charset="0"/>
                <a:ea typeface="Calibri" panose="020F0502020204030204" pitchFamily="34" charset="0"/>
                <a:cs typeface="Calibri" panose="020F0502020204030204" pitchFamily="34" charset="0"/>
              </a:rPr>
              <a:t> van </a:t>
            </a:r>
            <a:r>
              <a:rPr lang="en-GB" sz="2400" b="1" u="sng" dirty="0" err="1">
                <a:latin typeface="Calibri" panose="020F0502020204030204" pitchFamily="34" charset="0"/>
                <a:ea typeface="Calibri" panose="020F0502020204030204" pitchFamily="34" charset="0"/>
                <a:cs typeface="Calibri" panose="020F0502020204030204" pitchFamily="34" charset="0"/>
              </a:rPr>
              <a:t>ernstige</a:t>
            </a:r>
            <a:r>
              <a:rPr lang="en-GB" sz="2400" b="1" dirty="0">
                <a:latin typeface="Calibri" panose="020F0502020204030204" pitchFamily="34" charset="0"/>
                <a:ea typeface="Calibri" panose="020F0502020204030204" pitchFamily="34" charset="0"/>
                <a:cs typeface="Calibri" panose="020F0502020204030204" pitchFamily="34" charset="0"/>
              </a:rPr>
              <a:t> </a:t>
            </a:r>
            <a:r>
              <a:rPr lang="en-GB" sz="2400" b="1" dirty="0" err="1">
                <a:latin typeface="Calibri" panose="020F0502020204030204" pitchFamily="34" charset="0"/>
                <a:ea typeface="Calibri" panose="020F0502020204030204" pitchFamily="34" charset="0"/>
                <a:cs typeface="Calibri" panose="020F0502020204030204" pitchFamily="34" charset="0"/>
              </a:rPr>
              <a:t>ziekte</a:t>
            </a:r>
            <a:r>
              <a:rPr lang="en-GB" sz="2400" b="1" dirty="0">
                <a:latin typeface="Calibri" panose="020F0502020204030204" pitchFamily="34" charset="0"/>
                <a:ea typeface="Calibri" panose="020F0502020204030204" pitchFamily="34" charset="0"/>
                <a:cs typeface="Calibri" panose="020F0502020204030204" pitchFamily="34" charset="0"/>
              </a:rPr>
              <a:t> </a:t>
            </a:r>
          </a:p>
          <a:p>
            <a:pPr>
              <a:spcBef>
                <a:spcPts val="600"/>
              </a:spcBef>
            </a:pPr>
            <a:r>
              <a:rPr lang="en-GB" sz="2400" b="1" dirty="0">
                <a:latin typeface="Calibri"/>
                <a:ea typeface="Calibri"/>
                <a:cs typeface="Calibri"/>
              </a:rPr>
              <a:t>(Gedrag, </a:t>
            </a:r>
            <a:r>
              <a:rPr lang="en-GB" sz="2400" dirty="0" err="1">
                <a:latin typeface="Calibri"/>
                <a:ea typeface="Calibri"/>
                <a:cs typeface="Calibri"/>
              </a:rPr>
              <a:t>Ademhaling</a:t>
            </a:r>
            <a:r>
              <a:rPr lang="en-GB" sz="2400" dirty="0">
                <a:latin typeface="Calibri"/>
                <a:ea typeface="Calibri"/>
                <a:cs typeface="Calibri"/>
              </a:rPr>
              <a:t>, </a:t>
            </a:r>
            <a:r>
              <a:rPr lang="en-GB" sz="2400" dirty="0" err="1">
                <a:latin typeface="Calibri"/>
                <a:ea typeface="Calibri"/>
                <a:cs typeface="Calibri"/>
              </a:rPr>
              <a:t>Kleur</a:t>
            </a:r>
            <a:r>
              <a:rPr lang="en-GB" sz="2400" b="1" dirty="0">
                <a:latin typeface="Calibri"/>
                <a:ea typeface="Calibri"/>
                <a:cs typeface="Calibri"/>
              </a:rPr>
              <a:t>): </a:t>
            </a:r>
          </a:p>
        </p:txBody>
      </p:sp>
      <p:sp>
        <p:nvSpPr>
          <p:cNvPr id="4" name="Tijdelijke aanduiding voor tekst 3">
            <a:extLst>
              <a:ext uri="{FF2B5EF4-FFF2-40B4-BE49-F238E27FC236}">
                <a16:creationId xmlns:a16="http://schemas.microsoft.com/office/drawing/2014/main" id="{CDC5B428-38FB-14FE-FB62-CDBBEB5B9701}"/>
              </a:ext>
            </a:extLst>
          </p:cNvPr>
          <p:cNvSpPr txBox="1">
            <a:spLocks noGrp="1" noRot="1" noMove="1" noResize="1" noEditPoints="1" noAdjustHandles="1" noChangeArrowheads="1" noChangeShapeType="1"/>
          </p:cNvSpPr>
          <p:nvPr/>
        </p:nvSpPr>
        <p:spPr>
          <a:xfrm>
            <a:off x="801525" y="720000"/>
            <a:ext cx="7987809"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Preventie van circulatiestilstand</a:t>
            </a:r>
          </a:p>
        </p:txBody>
      </p:sp>
      <p:pic>
        <p:nvPicPr>
          <p:cNvPr id="5" name="Afbeelding 4" descr="Afbeelding met tekst, Menselijk gezicht, schermopname, Graphics&#10;&#10;Door AI gegenereerde inhoud is mogelijk onjuist.">
            <a:extLst>
              <a:ext uri="{FF2B5EF4-FFF2-40B4-BE49-F238E27FC236}">
                <a16:creationId xmlns:a16="http://schemas.microsoft.com/office/drawing/2014/main" id="{E8DE7C09-CD5B-B1F8-5B9B-14656416F95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673064" y="2108409"/>
            <a:ext cx="3373876" cy="3150737"/>
          </a:xfrm>
          <a:prstGeom prst="rect">
            <a:avLst/>
          </a:prstGeom>
        </p:spPr>
      </p:pic>
    </p:spTree>
    <p:extLst>
      <p:ext uri="{BB962C8B-B14F-4D97-AF65-F5344CB8AC3E}">
        <p14:creationId xmlns:p14="http://schemas.microsoft.com/office/powerpoint/2010/main" val="601098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EED988A-3E11-9BCC-B713-479F45BE41AF}"/>
              </a:ext>
            </a:extLst>
          </p:cNvPr>
          <p:cNvSpPr>
            <a:spLocks noGrp="1" noRot="1" noMove="1" noResize="1" noEditPoints="1" noAdjustHandles="1" noChangeArrowheads="1" noChangeShapeType="1"/>
          </p:cNvSpPr>
          <p:nvPr/>
        </p:nvSpPr>
        <p:spPr bwMode="auto">
          <a:xfrm>
            <a:off x="801525" y="2800800"/>
            <a:ext cx="8016241" cy="2278827"/>
          </a:xfrm>
          <a:prstGeom prst="rect">
            <a:avLst/>
          </a:prstGeom>
          <a:noFill/>
          <a:ln w="9525">
            <a:noFill/>
            <a:miter lim="800000"/>
            <a:headEnd/>
            <a:tailEnd/>
          </a:ln>
        </p:spPr>
        <p:txBody>
          <a:bodyPr lIns="91440" tIns="45720" rIns="91440" bIns="45720" anchor="t"/>
          <a:lstStyle/>
          <a:p>
            <a:pPr marL="285761" indent="-285750">
              <a:lnSpc>
                <a:spcPct val="107000"/>
              </a:lnSpc>
              <a:buFont typeface="Arial" panose="020B0604020202020204" pitchFamily="34" charset="0"/>
              <a:buChar char="•"/>
            </a:pPr>
            <a:r>
              <a:rPr lang="nl-NL" sz="2400" dirty="0">
                <a:effectLst/>
                <a:ea typeface="Arial" panose="020B0604020202020204" pitchFamily="34" charset="0"/>
                <a:cs typeface="Times New Roman" panose="02020603050405020304" pitchFamily="18" charset="0"/>
              </a:rPr>
              <a:t>Niet ademen</a:t>
            </a:r>
            <a:endParaRPr lang="nl-NL" sz="2400" dirty="0">
              <a:effectLst/>
              <a:ea typeface="Calibri" panose="020F0502020204030204" pitchFamily="34" charset="0"/>
              <a:cs typeface="Times New Roman" panose="02020603050405020304" pitchFamily="18" charset="0"/>
            </a:endParaRPr>
          </a:p>
          <a:p>
            <a:pPr marL="285761" indent="-285750">
              <a:lnSpc>
                <a:spcPct val="107000"/>
              </a:lnSpc>
              <a:buFont typeface="Arial" panose="020B0604020202020204" pitchFamily="34" charset="0"/>
              <a:buChar char="•"/>
            </a:pPr>
            <a:r>
              <a:rPr lang="nl-NL" sz="2400" dirty="0">
                <a:effectLst/>
                <a:ea typeface="Arial" panose="020B0604020202020204" pitchFamily="34" charset="0"/>
                <a:cs typeface="Times New Roman" panose="02020603050405020304" pitchFamily="18" charset="0"/>
              </a:rPr>
              <a:t>Afwijkend ademen (snel, moeite met ademen, langzaam, onregelmatig, intrekken tussen de ribben, </a:t>
            </a:r>
            <a:r>
              <a:rPr lang="nl-NL" sz="2400" dirty="0" err="1">
                <a:effectLst/>
                <a:ea typeface="Arial" panose="020B0604020202020204" pitchFamily="34" charset="0"/>
                <a:cs typeface="Times New Roman" panose="02020603050405020304" pitchFamily="18" charset="0"/>
              </a:rPr>
              <a:t>neusvleugelen</a:t>
            </a:r>
            <a:r>
              <a:rPr lang="nl-NL" sz="2400" dirty="0">
                <a:effectLst/>
                <a:ea typeface="Arial" panose="020B0604020202020204" pitchFamily="34" charset="0"/>
                <a:cs typeface="Times New Roman" panose="02020603050405020304" pitchFamily="18" charset="0"/>
              </a:rPr>
              <a:t>)</a:t>
            </a:r>
            <a:endParaRPr lang="nl-NL" sz="2400" dirty="0">
              <a:effectLst/>
              <a:ea typeface="Calibri" panose="020F0502020204030204" pitchFamily="34" charset="0"/>
              <a:cs typeface="Times New Roman" panose="02020603050405020304" pitchFamily="18" charset="0"/>
            </a:endParaRPr>
          </a:p>
          <a:p>
            <a:pPr marL="285761" indent="-285750">
              <a:lnSpc>
                <a:spcPct val="107000"/>
              </a:lnSpc>
              <a:buFont typeface="Arial" panose="020B0604020202020204" pitchFamily="34" charset="0"/>
              <a:buChar char="•"/>
            </a:pPr>
            <a:r>
              <a:rPr lang="nl-NL" sz="2400" dirty="0">
                <a:effectLst/>
                <a:ea typeface="Arial" panose="020B0604020202020204" pitchFamily="34" charset="0"/>
                <a:cs typeface="Times New Roman" panose="02020603050405020304" pitchFamily="18" charset="0"/>
              </a:rPr>
              <a:t>Abnormale ademgeluiden</a:t>
            </a:r>
            <a:endParaRPr lang="nl-NL" sz="2400" dirty="0">
              <a:effectLst/>
              <a:ea typeface="Calibri" panose="020F0502020204030204" pitchFamily="34" charset="0"/>
              <a:cs typeface="Times New Roman" panose="02020603050405020304" pitchFamily="18" charset="0"/>
            </a:endParaRPr>
          </a:p>
          <a:p>
            <a:pPr marL="285761" indent="-285750">
              <a:lnSpc>
                <a:spcPct val="107000"/>
              </a:lnSpc>
              <a:buFont typeface="Arial" panose="020B0604020202020204" pitchFamily="34" charset="0"/>
              <a:buChar char="•"/>
            </a:pPr>
            <a:r>
              <a:rPr lang="nl-NL" sz="2400" dirty="0">
                <a:effectLst/>
                <a:ea typeface="Arial" panose="020B0604020202020204" pitchFamily="34" charset="0"/>
                <a:cs typeface="Times New Roman" panose="02020603050405020304" pitchFamily="18" charset="0"/>
              </a:rPr>
              <a:t>Afwijkende houding innemen om beter te kunnen ademen</a:t>
            </a:r>
            <a:endParaRPr lang="nl-NL" sz="2400" dirty="0">
              <a:effectLst/>
              <a:ea typeface="Calibri" panose="020F0502020204030204" pitchFamily="34" charset="0"/>
              <a:cs typeface="Times New Roman" panose="02020603050405020304" pitchFamily="18" charset="0"/>
            </a:endParaRPr>
          </a:p>
          <a:p>
            <a:pPr lvl="0">
              <a:spcBef>
                <a:spcPts val="600"/>
              </a:spcBef>
            </a:pPr>
            <a:endParaRPr lang="en-GB" sz="2800" dirty="0">
              <a:latin typeface="Arial" panose="020B06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84275ECE-643A-65B0-BA0F-7C346FAE73D2}"/>
              </a:ext>
            </a:extLst>
          </p:cNvPr>
          <p:cNvSpPr txBox="1">
            <a:spLocks noGrp="1" noRot="1" noMove="1" noResize="1" noEditPoints="1" noAdjustHandles="1" noChangeArrowheads="1" noChangeShapeType="1"/>
          </p:cNvSpPr>
          <p:nvPr/>
        </p:nvSpPr>
        <p:spPr>
          <a:xfrm>
            <a:off x="801525" y="1598400"/>
            <a:ext cx="8186058" cy="907941"/>
          </a:xfrm>
          <a:prstGeom prst="rect">
            <a:avLst/>
          </a:prstGeom>
          <a:noFill/>
        </p:spPr>
        <p:txBody>
          <a:bodyPr wrap="square" lIns="91440" tIns="45720" rIns="91440" bIns="45720" anchor="t">
            <a:spAutoFit/>
          </a:bodyPr>
          <a:lstStyle/>
          <a:p>
            <a:pPr>
              <a:spcBef>
                <a:spcPts val="600"/>
              </a:spcBef>
            </a:pPr>
            <a:r>
              <a:rPr lang="en-GB" sz="2400" b="1" dirty="0" err="1">
                <a:cs typeface="Arial" panose="020B0604020202020204" pitchFamily="34" charset="0"/>
              </a:rPr>
              <a:t>Alarmeer</a:t>
            </a:r>
            <a:r>
              <a:rPr lang="en-GB" sz="2400" b="1" dirty="0">
                <a:cs typeface="Arial" panose="020B0604020202020204" pitchFamily="34" charset="0"/>
              </a:rPr>
              <a:t> </a:t>
            </a:r>
            <a:r>
              <a:rPr lang="en-GB" sz="2400" b="1" dirty="0" err="1">
                <a:cs typeface="Arial" panose="020B0604020202020204" pitchFamily="34" charset="0"/>
              </a:rPr>
              <a:t>bij</a:t>
            </a:r>
            <a:r>
              <a:rPr lang="en-GB" sz="2400" b="1" dirty="0">
                <a:cs typeface="Arial" panose="020B0604020202020204" pitchFamily="34" charset="0"/>
              </a:rPr>
              <a:t> </a:t>
            </a:r>
            <a:r>
              <a:rPr lang="en-GB" sz="2400" b="1" dirty="0" err="1">
                <a:cs typeface="Arial" panose="020B0604020202020204" pitchFamily="34" charset="0"/>
              </a:rPr>
              <a:t>tekenen</a:t>
            </a:r>
            <a:r>
              <a:rPr lang="en-GB" sz="2400" b="1" dirty="0">
                <a:cs typeface="Arial" panose="020B0604020202020204" pitchFamily="34" charset="0"/>
              </a:rPr>
              <a:t> van </a:t>
            </a:r>
            <a:r>
              <a:rPr lang="en-GB" sz="2400" b="1" u="sng" dirty="0" err="1">
                <a:cs typeface="Arial" panose="020B0604020202020204" pitchFamily="34" charset="0"/>
              </a:rPr>
              <a:t>ernstige</a:t>
            </a:r>
            <a:r>
              <a:rPr lang="en-GB" sz="2400" b="1" dirty="0">
                <a:cs typeface="Arial" panose="020B0604020202020204" pitchFamily="34" charset="0"/>
              </a:rPr>
              <a:t> </a:t>
            </a:r>
            <a:r>
              <a:rPr lang="en-GB" sz="2400" b="1" dirty="0" err="1">
                <a:cs typeface="Arial" panose="020B0604020202020204" pitchFamily="34" charset="0"/>
              </a:rPr>
              <a:t>ziekte</a:t>
            </a:r>
            <a:r>
              <a:rPr lang="en-GB" sz="2400" b="1" dirty="0">
                <a:cs typeface="Arial" panose="020B0604020202020204" pitchFamily="34" charset="0"/>
              </a:rPr>
              <a:t>  </a:t>
            </a:r>
          </a:p>
          <a:p>
            <a:pPr>
              <a:spcBef>
                <a:spcPts val="600"/>
              </a:spcBef>
            </a:pPr>
            <a:r>
              <a:rPr lang="en-GB" sz="2400" b="1" dirty="0">
                <a:cs typeface="Arial"/>
              </a:rPr>
              <a:t>(</a:t>
            </a:r>
            <a:r>
              <a:rPr lang="en-GB" sz="2400" dirty="0">
                <a:cs typeface="Arial"/>
              </a:rPr>
              <a:t>Gedrag</a:t>
            </a:r>
            <a:r>
              <a:rPr lang="en-GB" sz="2400" b="1" dirty="0">
                <a:cs typeface="Arial"/>
              </a:rPr>
              <a:t>, </a:t>
            </a:r>
            <a:r>
              <a:rPr lang="en-GB" sz="2400" b="1" dirty="0" err="1">
                <a:cs typeface="Arial"/>
              </a:rPr>
              <a:t>Ademhaling</a:t>
            </a:r>
            <a:r>
              <a:rPr lang="en-GB" sz="2400" b="1" dirty="0">
                <a:cs typeface="Arial"/>
              </a:rPr>
              <a:t>, </a:t>
            </a:r>
            <a:r>
              <a:rPr lang="en-GB" sz="2400" dirty="0" err="1">
                <a:cs typeface="Arial"/>
              </a:rPr>
              <a:t>Kleur</a:t>
            </a:r>
            <a:r>
              <a:rPr lang="en-GB" sz="2400" b="1" dirty="0">
                <a:cs typeface="Arial"/>
              </a:rPr>
              <a:t>): </a:t>
            </a:r>
            <a:endParaRPr lang="en-GB" sz="2400" b="1" dirty="0">
              <a:ea typeface="Calibri"/>
              <a:cs typeface="Arial"/>
            </a:endParaRPr>
          </a:p>
        </p:txBody>
      </p:sp>
      <p:sp>
        <p:nvSpPr>
          <p:cNvPr id="5" name="Tijdelijke aanduiding voor tekst 3">
            <a:extLst>
              <a:ext uri="{FF2B5EF4-FFF2-40B4-BE49-F238E27FC236}">
                <a16:creationId xmlns:a16="http://schemas.microsoft.com/office/drawing/2014/main" id="{2B8452CB-37F2-A893-495E-3F6E55DF8771}"/>
              </a:ext>
            </a:extLst>
          </p:cNvPr>
          <p:cNvSpPr txBox="1">
            <a:spLocks noGrp="1" noRot="1" noMove="1" noResize="1" noEditPoints="1" noAdjustHandles="1" noChangeArrowheads="1" noChangeShapeType="1"/>
          </p:cNvSpPr>
          <p:nvPr/>
        </p:nvSpPr>
        <p:spPr>
          <a:xfrm>
            <a:off x="801525" y="720000"/>
            <a:ext cx="7987809"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Preventie van circulatiestilstand</a:t>
            </a:r>
          </a:p>
        </p:txBody>
      </p:sp>
      <p:pic>
        <p:nvPicPr>
          <p:cNvPr id="3" name="Afbeelding 2" descr="Afbeelding met tekst, Menselijk gezicht, schermopname, Graphics&#10;&#10;Door AI gegenereerde inhoud is mogelijk onjuist.">
            <a:extLst>
              <a:ext uri="{FF2B5EF4-FFF2-40B4-BE49-F238E27FC236}">
                <a16:creationId xmlns:a16="http://schemas.microsoft.com/office/drawing/2014/main" id="{9E9F70FB-6C9F-083A-5155-582780DFD15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817766" y="2112993"/>
            <a:ext cx="2818416" cy="2632014"/>
          </a:xfrm>
          <a:prstGeom prst="rect">
            <a:avLst/>
          </a:prstGeom>
        </p:spPr>
      </p:pic>
    </p:spTree>
    <p:extLst>
      <p:ext uri="{BB962C8B-B14F-4D97-AF65-F5344CB8AC3E}">
        <p14:creationId xmlns:p14="http://schemas.microsoft.com/office/powerpoint/2010/main" val="4183242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4CCDBA4-C52D-6AC6-9822-E592C28E946F}"/>
              </a:ext>
            </a:extLst>
          </p:cNvPr>
          <p:cNvSpPr>
            <a:spLocks noGrp="1" noRot="1" noMove="1" noResize="1" noEditPoints="1" noAdjustHandles="1" noChangeArrowheads="1" noChangeShapeType="1"/>
          </p:cNvSpPr>
          <p:nvPr/>
        </p:nvSpPr>
        <p:spPr bwMode="auto">
          <a:xfrm>
            <a:off x="801525" y="2800800"/>
            <a:ext cx="6915151" cy="731966"/>
          </a:xfrm>
          <a:prstGeom prst="rect">
            <a:avLst/>
          </a:prstGeom>
          <a:noFill/>
          <a:ln w="9525">
            <a:noFill/>
            <a:miter lim="800000"/>
            <a:headEnd/>
            <a:tailEnd/>
          </a:ln>
        </p:spPr>
        <p:txBody>
          <a:bodyPr lIns="91440" tIns="45720" rIns="91440" bIns="45720" anchor="t"/>
          <a:lstStyle/>
          <a:p>
            <a:pPr marL="285761" indent="-285750">
              <a:lnSpc>
                <a:spcPct val="107000"/>
              </a:lnSpc>
              <a:spcAft>
                <a:spcPts val="800"/>
              </a:spcAft>
              <a:buFont typeface="Arial" panose="020B0604020202020204" pitchFamily="34" charset="0"/>
              <a:buChar char="•"/>
            </a:pPr>
            <a:r>
              <a:rPr lang="nl-NL" sz="2400" dirty="0">
                <a:effectLst/>
                <a:ea typeface="Arial" panose="020B0604020202020204" pitchFamily="34" charset="0"/>
                <a:cs typeface="Times New Roman" panose="02020603050405020304" pitchFamily="18" charset="0"/>
              </a:rPr>
              <a:t>Blauw, grauw, gemarmerd of abnormaal bleek</a:t>
            </a:r>
            <a:endParaRPr lang="nl-NL" sz="2400" dirty="0">
              <a:effectLst/>
              <a:ea typeface="Calibri" panose="020F0502020204030204" pitchFamily="34" charset="0"/>
              <a:cs typeface="Times New Roman" panose="02020603050405020304" pitchFamily="18" charset="0"/>
            </a:endParaRPr>
          </a:p>
          <a:p>
            <a:pPr>
              <a:spcBef>
                <a:spcPts val="600"/>
              </a:spcBef>
            </a:pPr>
            <a:endParaRPr lang="en-GB" sz="2400" dirty="0">
              <a:latin typeface="Arial" panose="020B06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110AEB73-1799-B47E-2672-2B543DF53AB2}"/>
              </a:ext>
            </a:extLst>
          </p:cNvPr>
          <p:cNvSpPr txBox="1">
            <a:spLocks noGrp="1" noRot="1" noMove="1" noResize="1" noEditPoints="1" noAdjustHandles="1" noChangeArrowheads="1" noChangeShapeType="1"/>
          </p:cNvSpPr>
          <p:nvPr/>
        </p:nvSpPr>
        <p:spPr>
          <a:xfrm>
            <a:off x="801525" y="1598400"/>
            <a:ext cx="8510589" cy="907941"/>
          </a:xfrm>
          <a:prstGeom prst="rect">
            <a:avLst/>
          </a:prstGeom>
          <a:noFill/>
        </p:spPr>
        <p:txBody>
          <a:bodyPr wrap="square" lIns="91440" tIns="45720" rIns="91440" bIns="45720" anchor="t">
            <a:spAutoFit/>
          </a:bodyPr>
          <a:lstStyle/>
          <a:p>
            <a:pPr>
              <a:spcBef>
                <a:spcPts val="600"/>
              </a:spcBef>
            </a:pPr>
            <a:r>
              <a:rPr lang="en-GB" sz="2400" b="1" dirty="0" err="1">
                <a:cs typeface="Arial" panose="020B0604020202020204" pitchFamily="34" charset="0"/>
              </a:rPr>
              <a:t>Alarmeer</a:t>
            </a:r>
            <a:r>
              <a:rPr lang="en-GB" sz="2400" b="1" dirty="0">
                <a:cs typeface="Arial" panose="020B0604020202020204" pitchFamily="34" charset="0"/>
              </a:rPr>
              <a:t> </a:t>
            </a:r>
            <a:r>
              <a:rPr lang="en-GB" sz="2400" b="1" dirty="0" err="1">
                <a:cs typeface="Arial" panose="020B0604020202020204" pitchFamily="34" charset="0"/>
              </a:rPr>
              <a:t>bij</a:t>
            </a:r>
            <a:r>
              <a:rPr lang="en-GB" sz="2400" b="1" dirty="0">
                <a:cs typeface="Arial" panose="020B0604020202020204" pitchFamily="34" charset="0"/>
              </a:rPr>
              <a:t> </a:t>
            </a:r>
            <a:r>
              <a:rPr lang="en-GB" sz="2400" b="1" dirty="0" err="1">
                <a:cs typeface="Arial" panose="020B0604020202020204" pitchFamily="34" charset="0"/>
              </a:rPr>
              <a:t>tekenen</a:t>
            </a:r>
            <a:r>
              <a:rPr lang="en-GB" sz="2400" b="1" dirty="0">
                <a:cs typeface="Arial" panose="020B0604020202020204" pitchFamily="34" charset="0"/>
              </a:rPr>
              <a:t> van </a:t>
            </a:r>
            <a:r>
              <a:rPr lang="en-GB" sz="2400" b="1" u="sng" dirty="0" err="1">
                <a:cs typeface="Arial" panose="020B0604020202020204" pitchFamily="34" charset="0"/>
              </a:rPr>
              <a:t>ernstige</a:t>
            </a:r>
            <a:r>
              <a:rPr lang="en-GB" sz="2400" b="1" dirty="0">
                <a:cs typeface="Arial" panose="020B0604020202020204" pitchFamily="34" charset="0"/>
              </a:rPr>
              <a:t> </a:t>
            </a:r>
            <a:r>
              <a:rPr lang="en-GB" sz="2400" b="1" dirty="0" err="1">
                <a:cs typeface="Arial" panose="020B0604020202020204" pitchFamily="34" charset="0"/>
              </a:rPr>
              <a:t>ziekte</a:t>
            </a:r>
            <a:r>
              <a:rPr lang="en-GB" sz="2400" b="1" dirty="0">
                <a:cs typeface="Arial" panose="020B0604020202020204" pitchFamily="34" charset="0"/>
              </a:rPr>
              <a:t> </a:t>
            </a:r>
          </a:p>
          <a:p>
            <a:pPr>
              <a:spcBef>
                <a:spcPts val="600"/>
              </a:spcBef>
            </a:pPr>
            <a:r>
              <a:rPr lang="en-GB" sz="2400" b="1" dirty="0">
                <a:cs typeface="Arial"/>
              </a:rPr>
              <a:t>(</a:t>
            </a:r>
            <a:r>
              <a:rPr lang="en-GB" sz="2400" dirty="0">
                <a:cs typeface="Arial"/>
              </a:rPr>
              <a:t>Gedrag, </a:t>
            </a:r>
            <a:r>
              <a:rPr lang="en-GB" sz="2400" dirty="0" err="1">
                <a:cs typeface="Arial"/>
              </a:rPr>
              <a:t>Ademhaling</a:t>
            </a:r>
            <a:r>
              <a:rPr lang="en-GB" sz="2400" b="1" dirty="0">
                <a:cs typeface="Arial"/>
              </a:rPr>
              <a:t>, </a:t>
            </a:r>
            <a:r>
              <a:rPr lang="en-GB" sz="2400" b="1" dirty="0" err="1">
                <a:cs typeface="Arial"/>
              </a:rPr>
              <a:t>Kleur</a:t>
            </a:r>
            <a:r>
              <a:rPr lang="en-GB" sz="2400" b="1" dirty="0">
                <a:cs typeface="Arial"/>
              </a:rPr>
              <a:t> van de </a:t>
            </a:r>
            <a:r>
              <a:rPr lang="en-GB" sz="2400" b="1" dirty="0" err="1">
                <a:cs typeface="Arial"/>
              </a:rPr>
              <a:t>huid</a:t>
            </a:r>
            <a:r>
              <a:rPr lang="en-GB" sz="2400" b="1" dirty="0">
                <a:cs typeface="Arial"/>
              </a:rPr>
              <a:t>): </a:t>
            </a:r>
            <a:endParaRPr lang="en-GB" sz="2400" b="1" dirty="0">
              <a:ea typeface="Calibri"/>
              <a:cs typeface="Arial"/>
            </a:endParaRPr>
          </a:p>
        </p:txBody>
      </p:sp>
      <p:sp>
        <p:nvSpPr>
          <p:cNvPr id="5" name="Tijdelijke aanduiding voor tekst 3">
            <a:extLst>
              <a:ext uri="{FF2B5EF4-FFF2-40B4-BE49-F238E27FC236}">
                <a16:creationId xmlns:a16="http://schemas.microsoft.com/office/drawing/2014/main" id="{84F8C979-AEE6-5CCE-1193-A6E5927967B0}"/>
              </a:ext>
            </a:extLst>
          </p:cNvPr>
          <p:cNvSpPr txBox="1">
            <a:spLocks noGrp="1" noRot="1" noMove="1" noResize="1" noEditPoints="1" noAdjustHandles="1" noChangeArrowheads="1" noChangeShapeType="1"/>
          </p:cNvSpPr>
          <p:nvPr/>
        </p:nvSpPr>
        <p:spPr>
          <a:xfrm>
            <a:off x="801525" y="720000"/>
            <a:ext cx="7987809"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Preventie van circulatiestilstand</a:t>
            </a:r>
          </a:p>
        </p:txBody>
      </p:sp>
      <p:pic>
        <p:nvPicPr>
          <p:cNvPr id="3" name="Afbeelding 2" descr="Afbeelding met tekst, Menselijk gezicht, schermopname, Graphics&#10;&#10;Door AI gegenereerde inhoud is mogelijk onjuist.">
            <a:extLst>
              <a:ext uri="{FF2B5EF4-FFF2-40B4-BE49-F238E27FC236}">
                <a16:creationId xmlns:a16="http://schemas.microsoft.com/office/drawing/2014/main" id="{A35064B9-CE63-D2EA-78AD-4184D0FEDD6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673064" y="2108409"/>
            <a:ext cx="3373876" cy="3150737"/>
          </a:xfrm>
          <a:prstGeom prst="rect">
            <a:avLst/>
          </a:prstGeom>
        </p:spPr>
      </p:pic>
    </p:spTree>
    <p:extLst>
      <p:ext uri="{BB962C8B-B14F-4D97-AF65-F5344CB8AC3E}">
        <p14:creationId xmlns:p14="http://schemas.microsoft.com/office/powerpoint/2010/main" val="1557624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3">
            <a:extLst>
              <a:ext uri="{FF2B5EF4-FFF2-40B4-BE49-F238E27FC236}">
                <a16:creationId xmlns:a16="http://schemas.microsoft.com/office/drawing/2014/main" id="{4865FAD8-5B74-4ABC-4216-BFB9B677306C}"/>
              </a:ext>
            </a:extLst>
          </p:cNvPr>
          <p:cNvSpPr txBox="1">
            <a:spLocks noGrp="1" noRot="1" noMove="1" noResize="1" noEditPoints="1" noAdjustHandles="1" noChangeArrowheads="1" noChangeShapeType="1"/>
          </p:cNvSpPr>
          <p:nvPr/>
        </p:nvSpPr>
        <p:spPr>
          <a:xfrm>
            <a:off x="801525" y="720000"/>
            <a:ext cx="7987809"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Keten van overleven</a:t>
            </a:r>
          </a:p>
        </p:txBody>
      </p:sp>
      <p:pic>
        <p:nvPicPr>
          <p:cNvPr id="3" name="Afbeelding 2" descr="Afbeelding met tekst, tekenfilm, animatie, illustratie&#10;&#10;Door AI gegenereerde inhoud is mogelijk onjuist.">
            <a:extLst>
              <a:ext uri="{FF2B5EF4-FFF2-40B4-BE49-F238E27FC236}">
                <a16:creationId xmlns:a16="http://schemas.microsoft.com/office/drawing/2014/main" id="{15FC4501-66EA-8700-C1DB-F48F2603706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48571" y="1484586"/>
            <a:ext cx="11085156" cy="4458876"/>
          </a:xfrm>
          <a:prstGeom prst="rect">
            <a:avLst/>
          </a:prstGeom>
        </p:spPr>
      </p:pic>
    </p:spTree>
    <p:extLst>
      <p:ext uri="{BB962C8B-B14F-4D97-AF65-F5344CB8AC3E}">
        <p14:creationId xmlns:p14="http://schemas.microsoft.com/office/powerpoint/2010/main" val="41757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2" name="Tijdelijke aanduiding voor tekst 3">
            <a:extLst>
              <a:ext uri="{FF2B5EF4-FFF2-40B4-BE49-F238E27FC236}">
                <a16:creationId xmlns:a16="http://schemas.microsoft.com/office/drawing/2014/main" id="{7FE2F694-C328-2C63-07B4-68AA2CFA5989}"/>
              </a:ext>
            </a:extLst>
          </p:cNvPr>
          <p:cNvSpPr txBox="1">
            <a:spLocks noGrp="1" noRot="1" noMove="1" noResize="1" noEditPoints="1" noAdjustHandles="1" noChangeArrowheads="1" noChangeShapeType="1"/>
          </p:cNvSpPr>
          <p:nvPr/>
        </p:nvSpPr>
        <p:spPr>
          <a:xfrm>
            <a:off x="801525" y="720000"/>
            <a:ext cx="8545675" cy="1230412"/>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nl-NL" dirty="0">
                <a:latin typeface="Calibri"/>
                <a:ea typeface="Calibri"/>
                <a:cs typeface="Calibri"/>
              </a:rPr>
              <a:t>Reanimatie kind &gt;1 jaar</a:t>
            </a:r>
          </a:p>
        </p:txBody>
      </p:sp>
      <p:pic>
        <p:nvPicPr>
          <p:cNvPr id="4" name="Onlinemedia 3" title="10a - Reanimatie kind ouder dan 1 jaar - Met  2 hulpverleners en een AED (wel schok) (zonder VO)">
            <a:hlinkClick r:id="" action="ppaction://media"/>
            <a:extLst>
              <a:ext uri="{FF2B5EF4-FFF2-40B4-BE49-F238E27FC236}">
                <a16:creationId xmlns:a16="http://schemas.microsoft.com/office/drawing/2014/main" id="{A40D17EB-494D-F18B-66E1-5CD5361CEA9D}"/>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2318400" y="1389600"/>
            <a:ext cx="7540200" cy="4248000"/>
          </a:xfrm>
          <a:prstGeom prst="rect">
            <a:avLst/>
          </a:prstGeom>
        </p:spPr>
      </p:pic>
    </p:spTree>
    <p:extLst>
      <p:ext uri="{BB962C8B-B14F-4D97-AF65-F5344CB8AC3E}">
        <p14:creationId xmlns:p14="http://schemas.microsoft.com/office/powerpoint/2010/main" val="352912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ABF97-8F61-0F11-1D12-3AC3EA0A2680}"/>
              </a:ext>
            </a:extLst>
          </p:cNvPr>
          <p:cNvSpPr txBox="1">
            <a:spLocks noGrp="1" noRot="1" noMove="1" noResize="1" noEditPoints="1" noAdjustHandles="1" noChangeArrowheads="1" noChangeShapeType="1"/>
          </p:cNvSpPr>
          <p:nvPr/>
        </p:nvSpPr>
        <p:spPr>
          <a:xfrm>
            <a:off x="5885422" y="2436045"/>
            <a:ext cx="5218760" cy="1238310"/>
          </a:xfrm>
          <a:prstGeom prst="rect">
            <a:avLst/>
          </a:prstGeom>
        </p:spPr>
        <p:txBody>
          <a:bodyPr lIns="91440" tIns="45720" rIns="91440" bIns="45720" anchor="t" anchorCtr="0"/>
          <a:lstStyle>
            <a:lvl1pPr algn="l" defTabSz="914377" rtl="0" eaLnBrk="1" latinLnBrk="0" hangingPunct="1">
              <a:lnSpc>
                <a:spcPts val="4780"/>
              </a:lnSpc>
              <a:spcBef>
                <a:spcPct val="0"/>
              </a:spcBef>
              <a:buNone/>
              <a:defRPr sz="4400" b="1" i="0" kern="1200" baseline="0">
                <a:solidFill>
                  <a:schemeClr val="bg1"/>
                </a:solidFill>
                <a:latin typeface="Calibri" panose="020F0502020204030204" pitchFamily="34" charset="0"/>
                <a:ea typeface="+mj-ea"/>
                <a:cs typeface="+mj-cs"/>
              </a:defRPr>
            </a:lvl1pPr>
          </a:lstStyle>
          <a:p>
            <a:r>
              <a:rPr lang="nl-NL" sz="4000" dirty="0">
                <a:latin typeface="Calibri"/>
                <a:ea typeface="Calibri"/>
                <a:cs typeface="Calibri"/>
              </a:rPr>
              <a:t>Opfriscursus reanimatie BLS en PBLS</a:t>
            </a:r>
            <a:br>
              <a:rPr lang="nl-NL" dirty="0"/>
            </a:br>
            <a:endParaRPr lang="nl-NL" dirty="0"/>
          </a:p>
        </p:txBody>
      </p:sp>
      <p:sp>
        <p:nvSpPr>
          <p:cNvPr id="3" name="Tijdelijke aanduiding voor tekst 9">
            <a:extLst>
              <a:ext uri="{FF2B5EF4-FFF2-40B4-BE49-F238E27FC236}">
                <a16:creationId xmlns:a16="http://schemas.microsoft.com/office/drawing/2014/main" id="{1C1052D4-A058-FC76-9C9C-1544A425767A}"/>
              </a:ext>
            </a:extLst>
          </p:cNvPr>
          <p:cNvSpPr txBox="1">
            <a:spLocks noGrp="1" noRot="1" noMove="1" noResize="1" noEditPoints="1" noAdjustHandles="1" noChangeArrowheads="1" noChangeShapeType="1"/>
          </p:cNvSpPr>
          <p:nvPr/>
        </p:nvSpPr>
        <p:spPr>
          <a:xfrm>
            <a:off x="5885422" y="3948711"/>
            <a:ext cx="2792107" cy="335539"/>
          </a:xfrm>
          <a:prstGeom prst="rect">
            <a:avLst/>
          </a:prstGeom>
        </p:spPr>
        <p:txBody>
          <a:bodyPr anchor="t" anchorCtr="0"/>
          <a:lstStyle>
            <a:lvl1pPr marL="0" indent="0" algn="l" defTabSz="914377" rtl="0" eaLnBrk="1" latinLnBrk="0" hangingPunct="1">
              <a:lnSpc>
                <a:spcPct val="90000"/>
              </a:lnSpc>
              <a:spcBef>
                <a:spcPts val="0"/>
              </a:spcBef>
              <a:buFontTx/>
              <a:buNone/>
              <a:defRPr sz="1800" kern="1200" baseline="0">
                <a:solidFill>
                  <a:schemeClr val="bg1"/>
                </a:solidFill>
                <a:latin typeface="Calibri" panose="020F050202020403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Volgens de richtlijnen 2025</a:t>
            </a:r>
          </a:p>
        </p:txBody>
      </p:sp>
      <p:sp>
        <p:nvSpPr>
          <p:cNvPr id="7" name="Tijdelijke aanduiding voor tekst 9">
            <a:extLst>
              <a:ext uri="{FF2B5EF4-FFF2-40B4-BE49-F238E27FC236}">
                <a16:creationId xmlns:a16="http://schemas.microsoft.com/office/drawing/2014/main" id="{7F576471-9AF9-1E61-07C3-BE9C52BCE5A7}"/>
              </a:ext>
            </a:extLst>
          </p:cNvPr>
          <p:cNvSpPr txBox="1">
            <a:spLocks noGrp="1" noRot="1" noMove="1" noResize="1" noEditPoints="1" noAdjustHandles="1" noChangeArrowheads="1" noChangeShapeType="1"/>
          </p:cNvSpPr>
          <p:nvPr/>
        </p:nvSpPr>
        <p:spPr>
          <a:xfrm>
            <a:off x="720000" y="4680000"/>
            <a:ext cx="2792107" cy="335539"/>
          </a:xfrm>
          <a:prstGeom prst="rect">
            <a:avLst/>
          </a:prstGeom>
        </p:spPr>
        <p:txBody>
          <a:bodyPr anchor="t" anchorCtr="0"/>
          <a:lstStyle>
            <a:lvl1pPr marL="0" indent="0" algn="l" defTabSz="914400" rtl="0" eaLnBrk="1" latinLnBrk="0" hangingPunct="1">
              <a:lnSpc>
                <a:spcPct val="90000"/>
              </a:lnSpc>
              <a:spcBef>
                <a:spcPts val="0"/>
              </a:spcBef>
              <a:buFontTx/>
              <a:buNone/>
              <a:defRPr sz="1800" i="1" kern="1200" baseline="0">
                <a:solidFill>
                  <a:schemeClr val="bg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Versie: april 2026</a:t>
            </a:r>
          </a:p>
        </p:txBody>
      </p:sp>
      <p:pic>
        <p:nvPicPr>
          <p:cNvPr id="4" name="Afbeelding 3">
            <a:extLst>
              <a:ext uri="{FF2B5EF4-FFF2-40B4-BE49-F238E27FC236}">
                <a16:creationId xmlns:a16="http://schemas.microsoft.com/office/drawing/2014/main" id="{753763D0-DC53-915D-4A46-30AF265FFE82}"/>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8458201" y="417568"/>
            <a:ext cx="2645982" cy="1236012"/>
          </a:xfrm>
          <a:prstGeom prst="rect">
            <a:avLst/>
          </a:prstGeom>
        </p:spPr>
      </p:pic>
    </p:spTree>
    <p:extLst>
      <p:ext uri="{BB962C8B-B14F-4D97-AF65-F5344CB8AC3E}">
        <p14:creationId xmlns:p14="http://schemas.microsoft.com/office/powerpoint/2010/main" val="2271248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grpSp>
        <p:nvGrpSpPr>
          <p:cNvPr id="75" name="Google Shape;75;p7"/>
          <p:cNvGrpSpPr>
            <a:grpSpLocks noGrp="1" noUngrp="1" noRot="1" noMove="1" noResize="1"/>
          </p:cNvGrpSpPr>
          <p:nvPr/>
        </p:nvGrpSpPr>
        <p:grpSpPr>
          <a:xfrm>
            <a:off x="3890318" y="481961"/>
            <a:ext cx="4411364" cy="5374508"/>
            <a:chOff x="3890318" y="540400"/>
            <a:chExt cx="4411364" cy="5374508"/>
          </a:xfrm>
        </p:grpSpPr>
        <p:sp>
          <p:nvSpPr>
            <p:cNvPr id="76" name="Google Shape;76;p7"/>
            <p:cNvSpPr>
              <a:spLocks noGrp="1" noRot="1" noMove="1" noResize="1" noEditPoints="1" noAdjustHandles="1" noChangeArrowheads="1" noChangeShapeType="1"/>
            </p:cNvSpPr>
            <p:nvPr/>
          </p:nvSpPr>
          <p:spPr>
            <a:xfrm>
              <a:off x="3890318" y="3711171"/>
              <a:ext cx="3493862" cy="792661"/>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2 beademingen</a:t>
              </a:r>
              <a:endParaRPr sz="2200" b="1" i="0" u="none" strike="noStrike" cap="none">
                <a:solidFill>
                  <a:schemeClr val="lt1"/>
                </a:solidFill>
                <a:latin typeface="Arial"/>
                <a:ea typeface="Arial"/>
                <a:cs typeface="Arial"/>
                <a:sym typeface="Arial"/>
              </a:endParaRPr>
            </a:p>
          </p:txBody>
        </p:sp>
        <p:sp>
          <p:nvSpPr>
            <p:cNvPr id="77" name="Google Shape;77;p7"/>
            <p:cNvSpPr>
              <a:spLocks noGrp="1" noRot="1" noMove="1" noResize="1" noEditPoints="1" noAdjustHandles="1" noChangeArrowheads="1" noChangeShapeType="1"/>
            </p:cNvSpPr>
            <p:nvPr/>
          </p:nvSpPr>
          <p:spPr>
            <a:xfrm>
              <a:off x="3890318" y="1069387"/>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(laat) 112 bellen + AED</a:t>
              </a:r>
              <a:endParaRPr/>
            </a:p>
          </p:txBody>
        </p:sp>
        <p:sp>
          <p:nvSpPr>
            <p:cNvPr id="78" name="Google Shape;78;p7"/>
            <p:cNvSpPr>
              <a:spLocks noGrp="1" noRot="1" noMove="1" noResize="1" noEditPoints="1" noAdjustHandles="1" noChangeArrowheads="1" noChangeShapeType="1"/>
            </p:cNvSpPr>
            <p:nvPr/>
          </p:nvSpPr>
          <p:spPr>
            <a:xfrm>
              <a:off x="3890318" y="1598350"/>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a:solidFill>
                    <a:schemeClr val="lt1"/>
                  </a:solidFill>
                  <a:latin typeface="Arial"/>
                  <a:ea typeface="Arial"/>
                  <a:cs typeface="Arial"/>
                  <a:sym typeface="Arial"/>
                </a:rPr>
                <a:t>Open </a:t>
              </a:r>
              <a:r>
                <a:rPr lang="en-US" sz="2200" b="1" i="0" u="none" strike="noStrike" cap="none" dirty="0" err="1">
                  <a:solidFill>
                    <a:schemeClr val="lt1"/>
                  </a:solidFill>
                  <a:latin typeface="Arial"/>
                  <a:ea typeface="Arial"/>
                  <a:cs typeface="Arial"/>
                  <a:sym typeface="Arial"/>
                </a:rPr>
                <a:t>luchtweg</a:t>
              </a:r>
              <a:endParaRPr sz="2200" b="1" i="0" u="none" strike="noStrike" cap="none" dirty="0" err="1">
                <a:solidFill>
                  <a:schemeClr val="lt1"/>
                </a:solidFill>
                <a:latin typeface="Arial"/>
                <a:ea typeface="Arial"/>
                <a:cs typeface="Arial"/>
                <a:sym typeface="Arial"/>
              </a:endParaRPr>
            </a:p>
          </p:txBody>
        </p:sp>
        <p:sp>
          <p:nvSpPr>
            <p:cNvPr id="79" name="Google Shape;79;p7"/>
            <p:cNvSpPr>
              <a:spLocks noGrp="1" noRot="1" noMove="1" noResize="1" noEditPoints="1" noAdjustHandles="1" noChangeArrowheads="1" noChangeShapeType="1"/>
            </p:cNvSpPr>
            <p:nvPr/>
          </p:nvSpPr>
          <p:spPr>
            <a:xfrm>
              <a:off x="3890318" y="540424"/>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a:solidFill>
                    <a:schemeClr val="lt1"/>
                  </a:solidFill>
                  <a:latin typeface="Arial"/>
                  <a:ea typeface="Arial"/>
                  <a:cs typeface="Arial"/>
                  <a:sym typeface="Arial"/>
                </a:rPr>
                <a:t>Kind </a:t>
              </a:r>
              <a:r>
                <a:rPr lang="en-US" sz="2200" b="1" i="0" u="none" strike="noStrike" cap="none" dirty="0" err="1">
                  <a:solidFill>
                    <a:schemeClr val="lt1"/>
                  </a:solidFill>
                  <a:latin typeface="Arial"/>
                  <a:ea typeface="Arial"/>
                  <a:cs typeface="Arial"/>
                  <a:sym typeface="Arial"/>
                </a:rPr>
                <a:t>reageert</a:t>
              </a:r>
              <a:r>
                <a:rPr lang="en-US" sz="2200" b="1" i="0" u="none" strike="noStrike" cap="none" dirty="0">
                  <a:solidFill>
                    <a:schemeClr val="lt1"/>
                  </a:solidFill>
                  <a:latin typeface="Arial"/>
                  <a:ea typeface="Arial"/>
                  <a:cs typeface="Arial"/>
                  <a:sym typeface="Arial"/>
                </a:rPr>
                <a:t> </a:t>
              </a:r>
              <a:r>
                <a:rPr lang="en-US" sz="2200" b="1" i="0" u="none" strike="noStrike" cap="none" dirty="0" err="1">
                  <a:solidFill>
                    <a:schemeClr val="lt1"/>
                  </a:solidFill>
                  <a:latin typeface="Arial"/>
                  <a:ea typeface="Arial"/>
                  <a:cs typeface="Arial"/>
                  <a:sym typeface="Arial"/>
                </a:rPr>
                <a:t>niet</a:t>
              </a:r>
              <a:endParaRPr sz="2200" b="1" i="0" u="none" strike="noStrike" cap="none" dirty="0" err="1">
                <a:solidFill>
                  <a:schemeClr val="lt1"/>
                </a:solidFill>
                <a:latin typeface="Arial"/>
                <a:ea typeface="Arial"/>
                <a:cs typeface="Arial"/>
                <a:sym typeface="Arial"/>
              </a:endParaRPr>
            </a:p>
          </p:txBody>
        </p:sp>
        <p:sp>
          <p:nvSpPr>
            <p:cNvPr id="80" name="Google Shape;80;p7"/>
            <p:cNvSpPr>
              <a:spLocks noGrp="1" noRot="1" noMove="1" noResize="1" noEditPoints="1" noAdjustHandles="1" noChangeArrowheads="1" noChangeShapeType="1"/>
            </p:cNvSpPr>
            <p:nvPr/>
          </p:nvSpPr>
          <p:spPr>
            <a:xfrm>
              <a:off x="3890318" y="2127313"/>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i="0" u="none" strike="noStrike" cap="none" dirty="0" err="1">
                  <a:solidFill>
                    <a:schemeClr val="lt1"/>
                  </a:solidFill>
                  <a:latin typeface="Arial"/>
                  <a:ea typeface="Arial"/>
                  <a:cs typeface="Arial"/>
                  <a:sym typeface="Arial"/>
                </a:rPr>
                <a:t>Ademhaling</a:t>
              </a:r>
              <a:r>
                <a:rPr lang="en-US" sz="2100" b="1" i="0" u="none" strike="noStrike" cap="none" dirty="0">
                  <a:solidFill>
                    <a:schemeClr val="lt1"/>
                  </a:solidFill>
                  <a:latin typeface="Arial"/>
                  <a:ea typeface="Arial"/>
                  <a:cs typeface="Arial"/>
                  <a:sym typeface="Arial"/>
                </a:rPr>
                <a:t> </a:t>
              </a:r>
              <a:r>
                <a:rPr lang="en-US" sz="2100" b="1" i="0" u="none" strike="noStrike" cap="none" dirty="0" err="1">
                  <a:solidFill>
                    <a:schemeClr val="lt1"/>
                  </a:solidFill>
                  <a:latin typeface="Arial"/>
                  <a:ea typeface="Arial"/>
                  <a:cs typeface="Arial"/>
                  <a:sym typeface="Arial"/>
                </a:rPr>
                <a:t>niet</a:t>
              </a:r>
              <a:r>
                <a:rPr lang="en-US" sz="2100" b="1" i="0" u="none" strike="noStrike" cap="none" dirty="0">
                  <a:solidFill>
                    <a:schemeClr val="lt1"/>
                  </a:solidFill>
                  <a:latin typeface="Arial"/>
                  <a:ea typeface="Arial"/>
                  <a:cs typeface="Arial"/>
                  <a:sym typeface="Arial"/>
                </a:rPr>
                <a:t> </a:t>
              </a:r>
              <a:r>
                <a:rPr lang="en-US" sz="2100" b="1" i="0" u="none" strike="noStrike" cap="none" dirty="0" err="1">
                  <a:solidFill>
                    <a:schemeClr val="lt1"/>
                  </a:solidFill>
                  <a:latin typeface="Arial"/>
                  <a:ea typeface="Arial"/>
                  <a:cs typeface="Arial"/>
                  <a:sym typeface="Arial"/>
                </a:rPr>
                <a:t>normaal</a:t>
              </a:r>
              <a:endParaRPr sz="2100" b="1" i="0" u="none" strike="noStrike" cap="none" dirty="0" err="1">
                <a:solidFill>
                  <a:schemeClr val="lt1"/>
                </a:solidFill>
                <a:latin typeface="Arial"/>
                <a:ea typeface="Arial"/>
                <a:cs typeface="Arial"/>
                <a:sym typeface="Arial"/>
              </a:endParaRPr>
            </a:p>
          </p:txBody>
        </p:sp>
        <p:sp>
          <p:nvSpPr>
            <p:cNvPr id="81" name="Google Shape;81;p7"/>
            <p:cNvSpPr>
              <a:spLocks noGrp="1" noRot="1" noMove="1" noResize="1" noEditPoints="1" noAdjustHandles="1" noChangeArrowheads="1" noChangeShapeType="1"/>
            </p:cNvSpPr>
            <p:nvPr/>
          </p:nvSpPr>
          <p:spPr>
            <a:xfrm>
              <a:off x="3890318" y="4560265"/>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a:solidFill>
                    <a:schemeClr val="lt1"/>
                  </a:solidFill>
                  <a:latin typeface="Arial"/>
                  <a:ea typeface="Arial"/>
                  <a:cs typeface="Arial"/>
                  <a:sym typeface="Arial"/>
                </a:rPr>
                <a:t>Ga door 15:2</a:t>
              </a:r>
              <a:endParaRPr dirty="0"/>
            </a:p>
          </p:txBody>
        </p:sp>
        <p:sp>
          <p:nvSpPr>
            <p:cNvPr id="82" name="Google Shape;82;p7"/>
            <p:cNvSpPr>
              <a:spLocks noGrp="1" noRot="1" noMove="1" noResize="1" noEditPoints="1" noAdjustHandles="1" noChangeArrowheads="1" noChangeShapeType="1"/>
            </p:cNvSpPr>
            <p:nvPr/>
          </p:nvSpPr>
          <p:spPr>
            <a:xfrm>
              <a:off x="3890318" y="5086802"/>
              <a:ext cx="3545452" cy="828106"/>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err="1">
                  <a:solidFill>
                    <a:schemeClr val="lt1"/>
                  </a:solidFill>
                  <a:latin typeface="Arial"/>
                  <a:ea typeface="Arial"/>
                  <a:cs typeface="Arial"/>
                  <a:sym typeface="Arial"/>
                </a:rPr>
                <a:t>Activeer</a:t>
              </a:r>
              <a:r>
                <a:rPr lang="en-US" sz="2200" b="1" i="0" u="none" strike="noStrike" cap="none" dirty="0">
                  <a:solidFill>
                    <a:schemeClr val="lt1"/>
                  </a:solidFill>
                  <a:latin typeface="Arial"/>
                  <a:ea typeface="Arial"/>
                  <a:cs typeface="Arial"/>
                  <a:sym typeface="Arial"/>
                </a:rPr>
                <a:t> AED, </a:t>
              </a:r>
              <a:endParaRPr/>
            </a:p>
            <a:p>
              <a:pPr marL="0" marR="0" lvl="0" indent="0" algn="ctr" rtl="0">
                <a:spcBef>
                  <a:spcPts val="0"/>
                </a:spcBef>
                <a:spcAft>
                  <a:spcPts val="0"/>
                </a:spcAft>
                <a:buNone/>
              </a:pPr>
              <a:r>
                <a:rPr lang="en-US" sz="2200" b="1" i="0" u="none" strike="noStrike" cap="none" dirty="0" err="1">
                  <a:solidFill>
                    <a:schemeClr val="lt1"/>
                  </a:solidFill>
                  <a:latin typeface="Arial"/>
                  <a:ea typeface="Arial"/>
                  <a:cs typeface="Arial"/>
                  <a:sym typeface="Arial"/>
                </a:rPr>
                <a:t>zodra</a:t>
              </a:r>
              <a:r>
                <a:rPr lang="en-US" sz="2200" b="1" i="0" u="none" strike="noStrike" cap="none" dirty="0">
                  <a:solidFill>
                    <a:schemeClr val="lt1"/>
                  </a:solidFill>
                  <a:latin typeface="Arial"/>
                  <a:ea typeface="Arial"/>
                  <a:cs typeface="Arial"/>
                  <a:sym typeface="Arial"/>
                </a:rPr>
                <a:t> </a:t>
              </a:r>
              <a:r>
                <a:rPr lang="en-US" sz="2200" b="1" i="0" u="none" strike="noStrike" cap="none" dirty="0" err="1">
                  <a:solidFill>
                    <a:schemeClr val="lt1"/>
                  </a:solidFill>
                  <a:latin typeface="Arial"/>
                  <a:ea typeface="Arial"/>
                  <a:cs typeface="Arial"/>
                  <a:sym typeface="Arial"/>
                </a:rPr>
                <a:t>deze</a:t>
              </a:r>
              <a:r>
                <a:rPr lang="en-US" sz="2200" b="1" i="0" u="none" strike="noStrike" cap="none" dirty="0">
                  <a:solidFill>
                    <a:schemeClr val="lt1"/>
                  </a:solidFill>
                  <a:latin typeface="Arial"/>
                  <a:ea typeface="Arial"/>
                  <a:cs typeface="Arial"/>
                  <a:sym typeface="Arial"/>
                </a:rPr>
                <a:t> er is</a:t>
              </a:r>
              <a:endParaRPr dirty="0"/>
            </a:p>
          </p:txBody>
        </p:sp>
        <p:sp>
          <p:nvSpPr>
            <p:cNvPr id="83" name="Google Shape;83;p7"/>
            <p:cNvSpPr>
              <a:spLocks noGrp="1" noRot="1" noMove="1" noResize="1" noEditPoints="1" noAdjustHandles="1" noChangeArrowheads="1" noChangeShapeType="1"/>
            </p:cNvSpPr>
            <p:nvPr/>
          </p:nvSpPr>
          <p:spPr>
            <a:xfrm>
              <a:off x="7449659" y="540424"/>
              <a:ext cx="852023" cy="5374484"/>
            </a:xfrm>
            <a:prstGeom prst="downArrow">
              <a:avLst>
                <a:gd name="adj1" fmla="val 50000"/>
                <a:gd name="adj2" fmla="val 50000"/>
              </a:avLst>
            </a:prstGeom>
            <a:solidFill>
              <a:srgbClr val="E4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txBox="1">
              <a:spLocks noGrp="1" noRot="1" noMove="1" noResize="1" noEditPoints="1" noAdjustHandles="1" noChangeArrowheads="1" noChangeShapeType="1"/>
            </p:cNvSpPr>
            <p:nvPr/>
          </p:nvSpPr>
          <p:spPr>
            <a:xfrm rot="5400000">
              <a:off x="5294922" y="2908133"/>
              <a:ext cx="5161478" cy="42601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a:solidFill>
                    <a:schemeClr val="lt1"/>
                  </a:solidFill>
                  <a:latin typeface="Arial"/>
                  <a:ea typeface="Arial"/>
                  <a:cs typeface="Arial"/>
                  <a:sym typeface="Arial"/>
                </a:rPr>
                <a:t>Let op </a:t>
              </a:r>
              <a:r>
                <a:rPr lang="en-US" sz="2200" b="1" i="0" u="none" strike="noStrike" cap="none" dirty="0" err="1">
                  <a:solidFill>
                    <a:schemeClr val="lt1"/>
                  </a:solidFill>
                  <a:latin typeface="Arial"/>
                  <a:ea typeface="Arial"/>
                  <a:cs typeface="Arial"/>
                  <a:sym typeface="Arial"/>
                </a:rPr>
                <a:t>veiligheid</a:t>
              </a:r>
              <a:endParaRPr dirty="0" err="1"/>
            </a:p>
          </p:txBody>
        </p:sp>
        <p:sp>
          <p:nvSpPr>
            <p:cNvPr id="85" name="Google Shape;85;p7"/>
            <p:cNvSpPr>
              <a:spLocks noGrp="1" noRot="1" noMove="1" noResize="1" noEditPoints="1" noAdjustHandles="1" noChangeArrowheads="1" noChangeShapeType="1"/>
            </p:cNvSpPr>
            <p:nvPr/>
          </p:nvSpPr>
          <p:spPr>
            <a:xfrm>
              <a:off x="3890318" y="2656276"/>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err="1">
                  <a:solidFill>
                    <a:schemeClr val="lt1"/>
                  </a:solidFill>
                  <a:latin typeface="Arial"/>
                  <a:ea typeface="Arial"/>
                  <a:cs typeface="Arial"/>
                  <a:sym typeface="Arial"/>
                </a:rPr>
                <a:t>Geef</a:t>
              </a:r>
              <a:r>
                <a:rPr lang="en-US" sz="2200" b="1" i="0" u="none" strike="noStrike" cap="none" dirty="0">
                  <a:solidFill>
                    <a:schemeClr val="lt1"/>
                  </a:solidFill>
                  <a:latin typeface="Arial"/>
                  <a:ea typeface="Arial"/>
                  <a:cs typeface="Arial"/>
                  <a:sym typeface="Arial"/>
                </a:rPr>
                <a:t> 5 </a:t>
              </a:r>
              <a:r>
                <a:rPr lang="en-US" sz="2200" b="1" i="0" u="none" strike="noStrike" cap="none" dirty="0" err="1">
                  <a:solidFill>
                    <a:schemeClr val="lt1"/>
                  </a:solidFill>
                  <a:latin typeface="Arial"/>
                  <a:ea typeface="Arial"/>
                  <a:cs typeface="Arial"/>
                  <a:sym typeface="Arial"/>
                </a:rPr>
                <a:t>beademingen</a:t>
              </a:r>
              <a:endParaRPr sz="2200" b="1" i="0" u="none" strike="noStrike" cap="none" dirty="0" err="1">
                <a:solidFill>
                  <a:schemeClr val="lt1"/>
                </a:solidFill>
                <a:latin typeface="Arial"/>
                <a:ea typeface="Arial"/>
                <a:cs typeface="Arial"/>
                <a:sym typeface="Arial"/>
              </a:endParaRPr>
            </a:p>
          </p:txBody>
        </p:sp>
        <p:sp>
          <p:nvSpPr>
            <p:cNvPr id="86" name="Google Shape;86;p7"/>
            <p:cNvSpPr>
              <a:spLocks noGrp="1" noRot="1" noMove="1" noResize="1" noEditPoints="1" noAdjustHandles="1" noChangeArrowheads="1" noChangeShapeType="1"/>
            </p:cNvSpPr>
            <p:nvPr/>
          </p:nvSpPr>
          <p:spPr>
            <a:xfrm>
              <a:off x="3890318" y="3184634"/>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i="0" u="none" strike="noStrike" cap="none" dirty="0">
                  <a:solidFill>
                    <a:schemeClr val="lt1"/>
                  </a:solidFill>
                  <a:latin typeface="Arial"/>
                  <a:ea typeface="Arial"/>
                  <a:cs typeface="Arial"/>
                  <a:sym typeface="Arial"/>
                </a:rPr>
                <a:t>Als het kind </a:t>
              </a:r>
              <a:r>
                <a:rPr lang="en-US" sz="2100" b="1" i="0" u="none" strike="noStrike" cap="none" dirty="0" err="1">
                  <a:solidFill>
                    <a:schemeClr val="lt1"/>
                  </a:solidFill>
                  <a:latin typeface="Arial"/>
                  <a:ea typeface="Arial"/>
                  <a:cs typeface="Arial"/>
                  <a:sym typeface="Arial"/>
                </a:rPr>
                <a:t>niet</a:t>
              </a:r>
              <a:r>
                <a:rPr lang="en-US" sz="2100" b="1" i="0" u="none" strike="noStrike" cap="none" dirty="0">
                  <a:solidFill>
                    <a:schemeClr val="lt1"/>
                  </a:solidFill>
                  <a:latin typeface="Arial"/>
                  <a:ea typeface="Arial"/>
                  <a:cs typeface="Arial"/>
                  <a:sym typeface="Arial"/>
                </a:rPr>
                <a:t> </a:t>
              </a:r>
              <a:r>
                <a:rPr lang="en-US" sz="2100" b="1" i="0" u="none" strike="noStrike" cap="none" dirty="0" err="1">
                  <a:solidFill>
                    <a:schemeClr val="lt1"/>
                  </a:solidFill>
                  <a:latin typeface="Arial"/>
                  <a:ea typeface="Arial"/>
                  <a:cs typeface="Arial"/>
                  <a:sym typeface="Arial"/>
                </a:rPr>
                <a:t>reageert</a:t>
              </a:r>
              <a:endParaRPr sz="2100" b="1" i="0" u="none" strike="noStrike" cap="none" dirty="0" err="1">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781401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4">
            <a:extLst>
              <a:ext uri="{FF2B5EF4-FFF2-40B4-BE49-F238E27FC236}">
                <a16:creationId xmlns:a16="http://schemas.microsoft.com/office/drawing/2014/main" id="{244E607E-6D25-FC00-016E-80978525907A}"/>
              </a:ext>
            </a:extLst>
          </p:cNvPr>
          <p:cNvSpPr>
            <a:spLocks noGrp="1" noRot="1" noChangeAspect="1" noMove="1" noResize="1" noEditPoints="1" noAdjustHandles="1" noChangeArrowheads="1" noChangeShapeType="1"/>
          </p:cNvSpPr>
          <p:nvPr/>
        </p:nvSpPr>
        <p:spPr>
          <a:xfrm>
            <a:off x="1065657" y="567063"/>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libri" panose="020F0502020204030204" pitchFamily="34" charset="0"/>
                <a:ea typeface="Calibri" panose="020F0502020204030204" pitchFamily="34" charset="0"/>
                <a:cs typeface="Calibri" panose="020F0502020204030204" pitchFamily="34" charset="0"/>
              </a:rPr>
              <a:t>Oefenen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vaardigheden</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5" name="Groep 4">
            <a:extLst>
              <a:ext uri="{FF2B5EF4-FFF2-40B4-BE49-F238E27FC236}">
                <a16:creationId xmlns:a16="http://schemas.microsoft.com/office/drawing/2014/main" id="{6C07E212-F50B-9182-4F0D-FB3AAA32CFF8}"/>
              </a:ext>
            </a:extLst>
          </p:cNvPr>
          <p:cNvGrpSpPr>
            <a:grpSpLocks noGrp="1" noUngrp="1" noRot="1" noMove="1" noResize="1"/>
          </p:cNvGrpSpPr>
          <p:nvPr/>
        </p:nvGrpSpPr>
        <p:grpSpPr>
          <a:xfrm>
            <a:off x="9162572" y="242002"/>
            <a:ext cx="2919410" cy="2866350"/>
            <a:chOff x="9162572" y="242002"/>
            <a:chExt cx="2919410" cy="2866350"/>
          </a:xfrm>
        </p:grpSpPr>
        <p:sp>
          <p:nvSpPr>
            <p:cNvPr id="6" name="Rounded Rectangle 18">
              <a:extLst>
                <a:ext uri="{FF2B5EF4-FFF2-40B4-BE49-F238E27FC236}">
                  <a16:creationId xmlns:a16="http://schemas.microsoft.com/office/drawing/2014/main" id="{628DDBD1-4822-A3A7-007E-83F694683AC7}"/>
                </a:ext>
              </a:extLst>
            </p:cNvPr>
            <p:cNvSpPr>
              <a:spLocks noGrp="1" noRot="1" noMove="1" noResize="1" noEditPoints="1" noAdjustHandles="1" noChangeArrowheads="1" noChangeShapeType="1"/>
            </p:cNvSpPr>
            <p:nvPr/>
          </p:nvSpPr>
          <p:spPr>
            <a:xfrm>
              <a:off x="9162572" y="1988392"/>
              <a:ext cx="2160000" cy="396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a:t>
              </a:r>
              <a:r>
                <a:rPr lang="en-US" sz="1200" b="1" dirty="0" err="1">
                  <a:latin typeface="Arial" pitchFamily="34" charset="0"/>
                  <a:cs typeface="Arial" pitchFamily="34" charset="0"/>
                </a:rPr>
                <a:t>borstcompressies</a:t>
              </a:r>
              <a:endParaRPr lang="en-US" sz="1200" b="1" dirty="0">
                <a:latin typeface="Arial" pitchFamily="34" charset="0"/>
                <a:cs typeface="Arial" pitchFamily="34" charset="0"/>
              </a:endParaRP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7" name="Rounded Rectangle 19">
              <a:extLst>
                <a:ext uri="{FF2B5EF4-FFF2-40B4-BE49-F238E27FC236}">
                  <a16:creationId xmlns:a16="http://schemas.microsoft.com/office/drawing/2014/main" id="{D5662261-C7F7-BB15-A260-E0E306AF7329}"/>
                </a:ext>
              </a:extLst>
            </p:cNvPr>
            <p:cNvSpPr>
              <a:spLocks noGrp="1" noRot="1" noMove="1" noResize="1" noEditPoints="1" noAdjustHandles="1" noChangeArrowheads="1" noChangeShapeType="1"/>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(Laat)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8" name="Rounded Rectangle 20">
              <a:extLst>
                <a:ext uri="{FF2B5EF4-FFF2-40B4-BE49-F238E27FC236}">
                  <a16:creationId xmlns:a16="http://schemas.microsoft.com/office/drawing/2014/main" id="{3133E545-5648-BFB0-C7D8-096E6BFE72F2}"/>
                </a:ext>
              </a:extLst>
            </p:cNvPr>
            <p:cNvSpPr>
              <a:spLocks noGrp="1" noRot="1" noMove="1" noResize="1" noEditPoints="1" noAdjustHandles="1" noChangeArrowheads="1" noChangeShapeType="1"/>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9" name="Rounded Rectangle 21">
              <a:extLst>
                <a:ext uri="{FF2B5EF4-FFF2-40B4-BE49-F238E27FC236}">
                  <a16:creationId xmlns:a16="http://schemas.microsoft.com/office/drawing/2014/main" id="{1DEF8296-F133-5B03-442B-0667B320F94F}"/>
                </a:ext>
              </a:extLst>
            </p:cNvPr>
            <p:cNvSpPr>
              <a:spLocks noGrp="1" noRot="1" noMove="1" noResize="1" noEditPoints="1" noAdjustHandles="1" noChangeArrowheads="1" noChangeShapeType="1"/>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Kind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10" name="Rounded Rectangle 22">
              <a:extLst>
                <a:ext uri="{FF2B5EF4-FFF2-40B4-BE49-F238E27FC236}">
                  <a16:creationId xmlns:a16="http://schemas.microsoft.com/office/drawing/2014/main" id="{8A46F960-F00D-CB8A-1D74-A86962B3734D}"/>
                </a:ext>
              </a:extLst>
            </p:cNvPr>
            <p:cNvSpPr>
              <a:spLocks noGrp="1" noRot="1" noMove="1" noResize="1" noEditPoints="1" noAdjustHandles="1" noChangeArrowheads="1" noChangeShapeType="1"/>
            </p:cNvSpPr>
            <p:nvPr/>
          </p:nvSpPr>
          <p:spPr>
            <a:xfrm>
              <a:off x="9162572" y="111845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latin typeface="Arial" pitchFamily="34" charset="0"/>
                  <a:cs typeface="Arial" pitchFamily="34" charset="0"/>
                </a:rPr>
                <a:t>Ademhaling</a:t>
              </a:r>
              <a:r>
                <a:rPr lang="en-US" sz="1100" b="1">
                  <a:latin typeface="Arial" pitchFamily="34" charset="0"/>
                  <a:cs typeface="Arial" pitchFamily="34" charset="0"/>
                </a:rPr>
                <a:t>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normaal</a:t>
              </a:r>
              <a:endParaRPr lang="en-US" sz="1100" b="1">
                <a:latin typeface="Arial" pitchFamily="34" charset="0"/>
                <a:cs typeface="Arial" pitchFamily="34" charset="0"/>
              </a:endParaRPr>
            </a:p>
          </p:txBody>
        </p:sp>
        <p:sp>
          <p:nvSpPr>
            <p:cNvPr id="11" name="Rounded Rectangle 24">
              <a:extLst>
                <a:ext uri="{FF2B5EF4-FFF2-40B4-BE49-F238E27FC236}">
                  <a16:creationId xmlns:a16="http://schemas.microsoft.com/office/drawing/2014/main" id="{68EC5404-C267-2B52-12E1-1F72F70C9A4E}"/>
                </a:ext>
              </a:extLst>
            </p:cNvPr>
            <p:cNvSpPr>
              <a:spLocks noGrp="1" noRot="1" noMove="1" noResize="1" noEditPoints="1" noAdjustHandles="1" noChangeArrowheads="1" noChangeShapeType="1"/>
            </p:cNvSpPr>
            <p:nvPr/>
          </p:nvSpPr>
          <p:spPr>
            <a:xfrm>
              <a:off x="9162572" y="242237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15:2</a:t>
              </a:r>
            </a:p>
          </p:txBody>
        </p:sp>
        <p:sp>
          <p:nvSpPr>
            <p:cNvPr id="12" name="Rounded Rectangle 24">
              <a:extLst>
                <a:ext uri="{FF2B5EF4-FFF2-40B4-BE49-F238E27FC236}">
                  <a16:creationId xmlns:a16="http://schemas.microsoft.com/office/drawing/2014/main" id="{A5DB6998-542E-5B17-AC76-7636970C7702}"/>
                </a:ext>
              </a:extLst>
            </p:cNvPr>
            <p:cNvSpPr>
              <a:spLocks noGrp="1" noRot="1" noMove="1" noResize="1" noEditPoints="1" noAdjustHandles="1" noChangeArrowheads="1" noChangeShapeType="1"/>
            </p:cNvSpPr>
            <p:nvPr/>
          </p:nvSpPr>
          <p:spPr>
            <a:xfrm>
              <a:off x="9162572" y="271235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13" name="Pijl: omlaag 12">
              <a:extLst>
                <a:ext uri="{FF2B5EF4-FFF2-40B4-BE49-F238E27FC236}">
                  <a16:creationId xmlns:a16="http://schemas.microsoft.com/office/drawing/2014/main" id="{2A3F6481-6C8C-A0F0-AA41-42C575F08EFF}"/>
                </a:ext>
              </a:extLst>
            </p:cNvPr>
            <p:cNvSpPr>
              <a:spLocks noGrp="1" noRot="1" noChangeAspect="1" noMove="1" noResize="1" noEditPoints="1" noAdjustHandles="1" noChangeArrowheads="1" noChangeShapeType="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sp>
          <p:nvSpPr>
            <p:cNvPr id="14" name="Rounded Rectangle 24">
              <a:extLst>
                <a:ext uri="{FF2B5EF4-FFF2-40B4-BE49-F238E27FC236}">
                  <a16:creationId xmlns:a16="http://schemas.microsoft.com/office/drawing/2014/main" id="{37900809-BBB7-CC6C-BD9B-8505EB93DA54}"/>
                </a:ext>
              </a:extLst>
            </p:cNvPr>
            <p:cNvSpPr>
              <a:spLocks noGrp="1" noRot="1" noMove="1" noResize="1" noEditPoints="1" noAdjustHandles="1" noChangeArrowheads="1" noChangeShapeType="1"/>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Geef</a:t>
              </a:r>
              <a:r>
                <a:rPr lang="en-US" sz="1200" b="1">
                  <a:latin typeface="Arial" pitchFamily="34" charset="0"/>
                  <a:cs typeface="Arial" pitchFamily="34" charset="0"/>
                </a:rPr>
                <a:t> 5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15" name="Rounded Rectangle 22">
              <a:extLst>
                <a:ext uri="{FF2B5EF4-FFF2-40B4-BE49-F238E27FC236}">
                  <a16:creationId xmlns:a16="http://schemas.microsoft.com/office/drawing/2014/main" id="{69A94FF7-362F-D749-C8F1-E51DA5885ED1}"/>
                </a:ext>
              </a:extLst>
            </p:cNvPr>
            <p:cNvSpPr>
              <a:spLocks noGrp="1" noRot="1" noMove="1" noResize="1" noEditPoints="1" noAdjustHandles="1" noChangeArrowheads="1" noChangeShapeType="1"/>
            </p:cNvSpPr>
            <p:nvPr/>
          </p:nvSpPr>
          <p:spPr>
            <a:xfrm>
              <a:off x="9162572" y="169841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Arial" pitchFamily="34" charset="0"/>
                  <a:cs typeface="Arial" pitchFamily="34" charset="0"/>
                </a:rPr>
                <a:t>Als het kind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reageert</a:t>
              </a:r>
              <a:endParaRPr lang="en-US" sz="1100" b="1">
                <a:latin typeface="Arial" pitchFamily="34" charset="0"/>
                <a:cs typeface="Arial" pitchFamily="34" charset="0"/>
              </a:endParaRPr>
            </a:p>
          </p:txBody>
        </p:sp>
      </p:grpSp>
      <p:pic>
        <p:nvPicPr>
          <p:cNvPr id="2" name="Picture 1" descr="Afbeelding met tekenfilm, clipart, Tekenfilm, illustratie&#10;&#10;Door AI gegenereerde inhoud is mogelijk onjuist.">
            <a:extLst>
              <a:ext uri="{FF2B5EF4-FFF2-40B4-BE49-F238E27FC236}">
                <a16:creationId xmlns:a16="http://schemas.microsoft.com/office/drawing/2014/main" id="{34A3AB57-1521-7D9B-F98F-BC967EA3D37D}"/>
              </a:ext>
            </a:extLst>
          </p:cNvPr>
          <p:cNvPicPr>
            <a:picLocks noGrp="1" noRot="1" noChangeAspect="1" noMove="1" noResize="1" noEditPoints="1" noAdjustHandles="1" noChangeArrowheads="1" noChangeShapeType="1" noCrop="1"/>
          </p:cNvPicPr>
          <p:nvPr/>
        </p:nvPicPr>
        <p:blipFill>
          <a:blip r:embed="rId2"/>
          <a:stretch>
            <a:fillRect/>
          </a:stretch>
        </p:blipFill>
        <p:spPr>
          <a:xfrm>
            <a:off x="1857043" y="1873989"/>
            <a:ext cx="4295775" cy="3429000"/>
          </a:xfrm>
          <a:prstGeom prst="rect">
            <a:avLst/>
          </a:prstGeom>
        </p:spPr>
      </p:pic>
    </p:spTree>
    <p:extLst>
      <p:ext uri="{BB962C8B-B14F-4D97-AF65-F5344CB8AC3E}">
        <p14:creationId xmlns:p14="http://schemas.microsoft.com/office/powerpoint/2010/main" val="2864668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D05A8330-9CE1-3FA0-83BB-FFDA7C85299E}"/>
            </a:ext>
          </a:extLst>
        </p:cNvPr>
        <p:cNvGrpSpPr/>
        <p:nvPr/>
      </p:nvGrpSpPr>
      <p:grpSpPr>
        <a:xfrm>
          <a:off x="0" y="0"/>
          <a:ext cx="0" cy="0"/>
          <a:chOff x="0" y="0"/>
          <a:chExt cx="0" cy="0"/>
        </a:xfrm>
      </p:grpSpPr>
      <p:sp>
        <p:nvSpPr>
          <p:cNvPr id="2" name="Tijdelijke aanduiding voor tekst 3">
            <a:extLst>
              <a:ext uri="{FF2B5EF4-FFF2-40B4-BE49-F238E27FC236}">
                <a16:creationId xmlns:a16="http://schemas.microsoft.com/office/drawing/2014/main" id="{EE065761-BD9A-A9D6-61EB-05F2E90972C6}"/>
              </a:ext>
            </a:extLst>
          </p:cNvPr>
          <p:cNvSpPr txBox="1">
            <a:spLocks noGrp="1" noRot="1" noMove="1" noResize="1" noEditPoints="1" noAdjustHandles="1" noChangeArrowheads="1" noChangeShapeType="1"/>
          </p:cNvSpPr>
          <p:nvPr/>
        </p:nvSpPr>
        <p:spPr>
          <a:xfrm>
            <a:off x="801525" y="720000"/>
            <a:ext cx="8545675" cy="1230412"/>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nl-NL" dirty="0">
                <a:latin typeface="Calibri"/>
                <a:ea typeface="Calibri"/>
                <a:cs typeface="Calibri"/>
              </a:rPr>
              <a:t>Reanimatie kind &lt; 1 jaar</a:t>
            </a:r>
          </a:p>
        </p:txBody>
      </p:sp>
      <p:pic>
        <p:nvPicPr>
          <p:cNvPr id="4" name="Onlinemedia 3" title="01a - Reanimatie kind jonger dan 1 jaar - Met  2 hulpverleners en een AED (wel schok) (zonder VO)">
            <a:hlinkClick r:id="" action="ppaction://media"/>
            <a:extLst>
              <a:ext uri="{FF2B5EF4-FFF2-40B4-BE49-F238E27FC236}">
                <a16:creationId xmlns:a16="http://schemas.microsoft.com/office/drawing/2014/main" id="{D737B7D3-E646-E708-3A66-4E64DFB844F6}"/>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2318400" y="1389600"/>
            <a:ext cx="7540200" cy="4248000"/>
          </a:xfrm>
          <a:prstGeom prst="rect">
            <a:avLst/>
          </a:prstGeom>
        </p:spPr>
      </p:pic>
    </p:spTree>
    <p:extLst>
      <p:ext uri="{BB962C8B-B14F-4D97-AF65-F5344CB8AC3E}">
        <p14:creationId xmlns:p14="http://schemas.microsoft.com/office/powerpoint/2010/main" val="164676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9DA44B98-A2BC-7C34-4FB7-721DBE1A4342}"/>
            </a:ext>
          </a:extLst>
        </p:cNvPr>
        <p:cNvGrpSpPr/>
        <p:nvPr/>
      </p:nvGrpSpPr>
      <p:grpSpPr>
        <a:xfrm>
          <a:off x="0" y="0"/>
          <a:ext cx="0" cy="0"/>
          <a:chOff x="0" y="0"/>
          <a:chExt cx="0" cy="0"/>
        </a:xfrm>
      </p:grpSpPr>
      <p:grpSp>
        <p:nvGrpSpPr>
          <p:cNvPr id="75" name="Google Shape;75;p7">
            <a:extLst>
              <a:ext uri="{FF2B5EF4-FFF2-40B4-BE49-F238E27FC236}">
                <a16:creationId xmlns:a16="http://schemas.microsoft.com/office/drawing/2014/main" id="{2FB916FE-1825-EAC9-BD2F-303795FA495F}"/>
              </a:ext>
            </a:extLst>
          </p:cNvPr>
          <p:cNvGrpSpPr>
            <a:grpSpLocks noGrp="1" noUngrp="1" noRot="1" noMove="1" noResize="1"/>
          </p:cNvGrpSpPr>
          <p:nvPr/>
        </p:nvGrpSpPr>
        <p:grpSpPr>
          <a:xfrm>
            <a:off x="3890318" y="481961"/>
            <a:ext cx="4411364" cy="5374508"/>
            <a:chOff x="3890318" y="540400"/>
            <a:chExt cx="4411364" cy="5374508"/>
          </a:xfrm>
        </p:grpSpPr>
        <p:sp>
          <p:nvSpPr>
            <p:cNvPr id="76" name="Google Shape;76;p7">
              <a:extLst>
                <a:ext uri="{FF2B5EF4-FFF2-40B4-BE49-F238E27FC236}">
                  <a16:creationId xmlns:a16="http://schemas.microsoft.com/office/drawing/2014/main" id="{21A12AC6-E7F0-8BEE-E277-888ADFD89F59}"/>
                </a:ext>
              </a:extLst>
            </p:cNvPr>
            <p:cNvSpPr>
              <a:spLocks noGrp="1" noRot="1" noMove="1" noResize="1" noEditPoints="1" noAdjustHandles="1" noChangeArrowheads="1" noChangeShapeType="1"/>
            </p:cNvSpPr>
            <p:nvPr/>
          </p:nvSpPr>
          <p:spPr>
            <a:xfrm>
              <a:off x="3890318" y="3711171"/>
              <a:ext cx="3493862" cy="792661"/>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2 beademingen</a:t>
              </a:r>
              <a:endParaRPr sz="2200" b="1" i="0" u="none" strike="noStrike" cap="none">
                <a:solidFill>
                  <a:schemeClr val="lt1"/>
                </a:solidFill>
                <a:latin typeface="Arial"/>
                <a:ea typeface="Arial"/>
                <a:cs typeface="Arial"/>
                <a:sym typeface="Arial"/>
              </a:endParaRPr>
            </a:p>
          </p:txBody>
        </p:sp>
        <p:sp>
          <p:nvSpPr>
            <p:cNvPr id="77" name="Google Shape;77;p7">
              <a:extLst>
                <a:ext uri="{FF2B5EF4-FFF2-40B4-BE49-F238E27FC236}">
                  <a16:creationId xmlns:a16="http://schemas.microsoft.com/office/drawing/2014/main" id="{B2870649-1DAD-1CB5-2D52-5DC10C2290E0}"/>
                </a:ext>
              </a:extLst>
            </p:cNvPr>
            <p:cNvSpPr>
              <a:spLocks noGrp="1" noRot="1" noMove="1" noResize="1" noEditPoints="1" noAdjustHandles="1" noChangeArrowheads="1" noChangeShapeType="1"/>
            </p:cNvSpPr>
            <p:nvPr/>
          </p:nvSpPr>
          <p:spPr>
            <a:xfrm>
              <a:off x="3890318" y="1069387"/>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(laat) 112 bellen + AED</a:t>
              </a:r>
              <a:endParaRPr/>
            </a:p>
          </p:txBody>
        </p:sp>
        <p:sp>
          <p:nvSpPr>
            <p:cNvPr id="78" name="Google Shape;78;p7">
              <a:extLst>
                <a:ext uri="{FF2B5EF4-FFF2-40B4-BE49-F238E27FC236}">
                  <a16:creationId xmlns:a16="http://schemas.microsoft.com/office/drawing/2014/main" id="{DBD1DD8B-E28C-0ECC-9CE7-555E1C6B09CA}"/>
                </a:ext>
              </a:extLst>
            </p:cNvPr>
            <p:cNvSpPr>
              <a:spLocks noGrp="1" noRot="1" noMove="1" noResize="1" noEditPoints="1" noAdjustHandles="1" noChangeArrowheads="1" noChangeShapeType="1"/>
            </p:cNvSpPr>
            <p:nvPr/>
          </p:nvSpPr>
          <p:spPr>
            <a:xfrm>
              <a:off x="3890318" y="1598350"/>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a:solidFill>
                    <a:schemeClr val="lt1"/>
                  </a:solidFill>
                  <a:latin typeface="Arial"/>
                  <a:ea typeface="Arial"/>
                  <a:cs typeface="Arial"/>
                  <a:sym typeface="Arial"/>
                </a:rPr>
                <a:t>Open </a:t>
              </a:r>
              <a:r>
                <a:rPr lang="en-US" sz="2200" b="1" i="0" u="none" strike="noStrike" cap="none" dirty="0" err="1">
                  <a:solidFill>
                    <a:schemeClr val="lt1"/>
                  </a:solidFill>
                  <a:latin typeface="Arial"/>
                  <a:ea typeface="Arial"/>
                  <a:cs typeface="Arial"/>
                  <a:sym typeface="Arial"/>
                </a:rPr>
                <a:t>luchtweg</a:t>
              </a:r>
              <a:endParaRPr sz="2200" b="1" i="0" u="none" strike="noStrike" cap="none" dirty="0" err="1">
                <a:solidFill>
                  <a:schemeClr val="lt1"/>
                </a:solidFill>
                <a:latin typeface="Arial"/>
                <a:ea typeface="Arial"/>
                <a:cs typeface="Arial"/>
                <a:sym typeface="Arial"/>
              </a:endParaRPr>
            </a:p>
          </p:txBody>
        </p:sp>
        <p:sp>
          <p:nvSpPr>
            <p:cNvPr id="79" name="Google Shape;79;p7">
              <a:extLst>
                <a:ext uri="{FF2B5EF4-FFF2-40B4-BE49-F238E27FC236}">
                  <a16:creationId xmlns:a16="http://schemas.microsoft.com/office/drawing/2014/main" id="{B2CC29A8-3346-6D10-10AB-4BA761F6F19A}"/>
                </a:ext>
              </a:extLst>
            </p:cNvPr>
            <p:cNvSpPr>
              <a:spLocks noGrp="1" noRot="1" noMove="1" noResize="1" noEditPoints="1" noAdjustHandles="1" noChangeArrowheads="1" noChangeShapeType="1"/>
            </p:cNvSpPr>
            <p:nvPr/>
          </p:nvSpPr>
          <p:spPr>
            <a:xfrm>
              <a:off x="3890318" y="540424"/>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a:solidFill>
                    <a:schemeClr val="lt1"/>
                  </a:solidFill>
                  <a:latin typeface="Arial"/>
                  <a:ea typeface="Arial"/>
                  <a:cs typeface="Arial"/>
                  <a:sym typeface="Arial"/>
                </a:rPr>
                <a:t>Kind </a:t>
              </a:r>
              <a:r>
                <a:rPr lang="en-US" sz="2200" b="1" i="0" u="none" strike="noStrike" cap="none" dirty="0" err="1">
                  <a:solidFill>
                    <a:schemeClr val="lt1"/>
                  </a:solidFill>
                  <a:latin typeface="Arial"/>
                  <a:ea typeface="Arial"/>
                  <a:cs typeface="Arial"/>
                  <a:sym typeface="Arial"/>
                </a:rPr>
                <a:t>reageert</a:t>
              </a:r>
              <a:r>
                <a:rPr lang="en-US" sz="2200" b="1" i="0" u="none" strike="noStrike" cap="none" dirty="0">
                  <a:solidFill>
                    <a:schemeClr val="lt1"/>
                  </a:solidFill>
                  <a:latin typeface="Arial"/>
                  <a:ea typeface="Arial"/>
                  <a:cs typeface="Arial"/>
                  <a:sym typeface="Arial"/>
                </a:rPr>
                <a:t> </a:t>
              </a:r>
              <a:r>
                <a:rPr lang="en-US" sz="2200" b="1" i="0" u="none" strike="noStrike" cap="none" dirty="0" err="1">
                  <a:solidFill>
                    <a:schemeClr val="lt1"/>
                  </a:solidFill>
                  <a:latin typeface="Arial"/>
                  <a:ea typeface="Arial"/>
                  <a:cs typeface="Arial"/>
                  <a:sym typeface="Arial"/>
                </a:rPr>
                <a:t>niet</a:t>
              </a:r>
              <a:endParaRPr sz="2200" b="1" i="0" u="none" strike="noStrike" cap="none" dirty="0" err="1">
                <a:solidFill>
                  <a:schemeClr val="lt1"/>
                </a:solidFill>
                <a:latin typeface="Arial"/>
                <a:ea typeface="Arial"/>
                <a:cs typeface="Arial"/>
                <a:sym typeface="Arial"/>
              </a:endParaRPr>
            </a:p>
          </p:txBody>
        </p:sp>
        <p:sp>
          <p:nvSpPr>
            <p:cNvPr id="80" name="Google Shape;80;p7">
              <a:extLst>
                <a:ext uri="{FF2B5EF4-FFF2-40B4-BE49-F238E27FC236}">
                  <a16:creationId xmlns:a16="http://schemas.microsoft.com/office/drawing/2014/main" id="{C829BE9A-AA89-608F-5B2C-AB6B7EF65878}"/>
                </a:ext>
              </a:extLst>
            </p:cNvPr>
            <p:cNvSpPr>
              <a:spLocks noGrp="1" noRot="1" noMove="1" noResize="1" noEditPoints="1" noAdjustHandles="1" noChangeArrowheads="1" noChangeShapeType="1"/>
            </p:cNvSpPr>
            <p:nvPr/>
          </p:nvSpPr>
          <p:spPr>
            <a:xfrm>
              <a:off x="3890318" y="2127313"/>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i="0" u="none" strike="noStrike" cap="none" dirty="0" err="1">
                  <a:solidFill>
                    <a:schemeClr val="lt1"/>
                  </a:solidFill>
                  <a:latin typeface="Arial"/>
                  <a:ea typeface="Arial"/>
                  <a:cs typeface="Arial"/>
                  <a:sym typeface="Arial"/>
                </a:rPr>
                <a:t>Ademhaling</a:t>
              </a:r>
              <a:r>
                <a:rPr lang="en-US" sz="2100" b="1" i="0" u="none" strike="noStrike" cap="none" dirty="0">
                  <a:solidFill>
                    <a:schemeClr val="lt1"/>
                  </a:solidFill>
                  <a:latin typeface="Arial"/>
                  <a:ea typeface="Arial"/>
                  <a:cs typeface="Arial"/>
                  <a:sym typeface="Arial"/>
                </a:rPr>
                <a:t> </a:t>
              </a:r>
              <a:r>
                <a:rPr lang="en-US" sz="2100" b="1" i="0" u="none" strike="noStrike" cap="none" dirty="0" err="1">
                  <a:solidFill>
                    <a:schemeClr val="lt1"/>
                  </a:solidFill>
                  <a:latin typeface="Arial"/>
                  <a:ea typeface="Arial"/>
                  <a:cs typeface="Arial"/>
                  <a:sym typeface="Arial"/>
                </a:rPr>
                <a:t>niet</a:t>
              </a:r>
              <a:r>
                <a:rPr lang="en-US" sz="2100" b="1" i="0" u="none" strike="noStrike" cap="none" dirty="0">
                  <a:solidFill>
                    <a:schemeClr val="lt1"/>
                  </a:solidFill>
                  <a:latin typeface="Arial"/>
                  <a:ea typeface="Arial"/>
                  <a:cs typeface="Arial"/>
                  <a:sym typeface="Arial"/>
                </a:rPr>
                <a:t> </a:t>
              </a:r>
              <a:r>
                <a:rPr lang="en-US" sz="2100" b="1" i="0" u="none" strike="noStrike" cap="none" dirty="0" err="1">
                  <a:solidFill>
                    <a:schemeClr val="lt1"/>
                  </a:solidFill>
                  <a:latin typeface="Arial"/>
                  <a:ea typeface="Arial"/>
                  <a:cs typeface="Arial"/>
                  <a:sym typeface="Arial"/>
                </a:rPr>
                <a:t>normaal</a:t>
              </a:r>
              <a:endParaRPr sz="2100" b="1" i="0" u="none" strike="noStrike" cap="none" dirty="0" err="1">
                <a:solidFill>
                  <a:schemeClr val="lt1"/>
                </a:solidFill>
                <a:latin typeface="Arial"/>
                <a:ea typeface="Arial"/>
                <a:cs typeface="Arial"/>
                <a:sym typeface="Arial"/>
              </a:endParaRPr>
            </a:p>
          </p:txBody>
        </p:sp>
        <p:sp>
          <p:nvSpPr>
            <p:cNvPr id="81" name="Google Shape;81;p7">
              <a:extLst>
                <a:ext uri="{FF2B5EF4-FFF2-40B4-BE49-F238E27FC236}">
                  <a16:creationId xmlns:a16="http://schemas.microsoft.com/office/drawing/2014/main" id="{3E28BDBA-DE7C-ADBB-47DB-6893B419657F}"/>
                </a:ext>
              </a:extLst>
            </p:cNvPr>
            <p:cNvSpPr>
              <a:spLocks noGrp="1" noRot="1" noMove="1" noResize="1" noEditPoints="1" noAdjustHandles="1" noChangeArrowheads="1" noChangeShapeType="1"/>
            </p:cNvSpPr>
            <p:nvPr/>
          </p:nvSpPr>
          <p:spPr>
            <a:xfrm>
              <a:off x="3890318" y="4560265"/>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a:solidFill>
                    <a:schemeClr val="lt1"/>
                  </a:solidFill>
                  <a:latin typeface="Arial"/>
                  <a:ea typeface="Arial"/>
                  <a:cs typeface="Arial"/>
                  <a:sym typeface="Arial"/>
                </a:rPr>
                <a:t>Ga door 15:2</a:t>
              </a:r>
              <a:endParaRPr dirty="0"/>
            </a:p>
          </p:txBody>
        </p:sp>
        <p:sp>
          <p:nvSpPr>
            <p:cNvPr id="82" name="Google Shape;82;p7">
              <a:extLst>
                <a:ext uri="{FF2B5EF4-FFF2-40B4-BE49-F238E27FC236}">
                  <a16:creationId xmlns:a16="http://schemas.microsoft.com/office/drawing/2014/main" id="{CAC5A0F7-5D01-4C96-CF8A-22C2FAD866EE}"/>
                </a:ext>
              </a:extLst>
            </p:cNvPr>
            <p:cNvSpPr>
              <a:spLocks noGrp="1" noRot="1" noMove="1" noResize="1" noEditPoints="1" noAdjustHandles="1" noChangeArrowheads="1" noChangeShapeType="1"/>
            </p:cNvSpPr>
            <p:nvPr/>
          </p:nvSpPr>
          <p:spPr>
            <a:xfrm>
              <a:off x="3890318" y="5086802"/>
              <a:ext cx="3545452" cy="828106"/>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err="1">
                  <a:solidFill>
                    <a:schemeClr val="lt1"/>
                  </a:solidFill>
                  <a:latin typeface="Arial"/>
                  <a:ea typeface="Arial"/>
                  <a:cs typeface="Arial"/>
                  <a:sym typeface="Arial"/>
                </a:rPr>
                <a:t>Activeer</a:t>
              </a:r>
              <a:r>
                <a:rPr lang="en-US" sz="2200" b="1" i="0" u="none" strike="noStrike" cap="none" dirty="0">
                  <a:solidFill>
                    <a:schemeClr val="lt1"/>
                  </a:solidFill>
                  <a:latin typeface="Arial"/>
                  <a:ea typeface="Arial"/>
                  <a:cs typeface="Arial"/>
                  <a:sym typeface="Arial"/>
                </a:rPr>
                <a:t> AED, </a:t>
              </a:r>
              <a:endParaRPr/>
            </a:p>
            <a:p>
              <a:pPr marL="0" marR="0" lvl="0" indent="0" algn="ctr" rtl="0">
                <a:spcBef>
                  <a:spcPts val="0"/>
                </a:spcBef>
                <a:spcAft>
                  <a:spcPts val="0"/>
                </a:spcAft>
                <a:buNone/>
              </a:pPr>
              <a:r>
                <a:rPr lang="en-US" sz="2200" b="1" i="0" u="none" strike="noStrike" cap="none" dirty="0" err="1">
                  <a:solidFill>
                    <a:schemeClr val="lt1"/>
                  </a:solidFill>
                  <a:latin typeface="Arial"/>
                  <a:ea typeface="Arial"/>
                  <a:cs typeface="Arial"/>
                  <a:sym typeface="Arial"/>
                </a:rPr>
                <a:t>zodra</a:t>
              </a:r>
              <a:r>
                <a:rPr lang="en-US" sz="2200" b="1" i="0" u="none" strike="noStrike" cap="none" dirty="0">
                  <a:solidFill>
                    <a:schemeClr val="lt1"/>
                  </a:solidFill>
                  <a:latin typeface="Arial"/>
                  <a:ea typeface="Arial"/>
                  <a:cs typeface="Arial"/>
                  <a:sym typeface="Arial"/>
                </a:rPr>
                <a:t> </a:t>
              </a:r>
              <a:r>
                <a:rPr lang="en-US" sz="2200" b="1" i="0" u="none" strike="noStrike" cap="none" dirty="0" err="1">
                  <a:solidFill>
                    <a:schemeClr val="lt1"/>
                  </a:solidFill>
                  <a:latin typeface="Arial"/>
                  <a:ea typeface="Arial"/>
                  <a:cs typeface="Arial"/>
                  <a:sym typeface="Arial"/>
                </a:rPr>
                <a:t>deze</a:t>
              </a:r>
              <a:r>
                <a:rPr lang="en-US" sz="2200" b="1" i="0" u="none" strike="noStrike" cap="none" dirty="0">
                  <a:solidFill>
                    <a:schemeClr val="lt1"/>
                  </a:solidFill>
                  <a:latin typeface="Arial"/>
                  <a:ea typeface="Arial"/>
                  <a:cs typeface="Arial"/>
                  <a:sym typeface="Arial"/>
                </a:rPr>
                <a:t> er is</a:t>
              </a:r>
              <a:endParaRPr dirty="0"/>
            </a:p>
          </p:txBody>
        </p:sp>
        <p:sp>
          <p:nvSpPr>
            <p:cNvPr id="83" name="Google Shape;83;p7">
              <a:extLst>
                <a:ext uri="{FF2B5EF4-FFF2-40B4-BE49-F238E27FC236}">
                  <a16:creationId xmlns:a16="http://schemas.microsoft.com/office/drawing/2014/main" id="{D5DB5E9A-F2A4-13BE-FDB1-D49F6EFF0F6A}"/>
                </a:ext>
              </a:extLst>
            </p:cNvPr>
            <p:cNvSpPr>
              <a:spLocks noGrp="1" noRot="1" noMove="1" noResize="1" noEditPoints="1" noAdjustHandles="1" noChangeArrowheads="1" noChangeShapeType="1"/>
            </p:cNvSpPr>
            <p:nvPr/>
          </p:nvSpPr>
          <p:spPr>
            <a:xfrm>
              <a:off x="7449659" y="540424"/>
              <a:ext cx="852023" cy="5374484"/>
            </a:xfrm>
            <a:prstGeom prst="downArrow">
              <a:avLst>
                <a:gd name="adj1" fmla="val 50000"/>
                <a:gd name="adj2" fmla="val 50000"/>
              </a:avLst>
            </a:prstGeom>
            <a:solidFill>
              <a:srgbClr val="E4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a:extLst>
                <a:ext uri="{FF2B5EF4-FFF2-40B4-BE49-F238E27FC236}">
                  <a16:creationId xmlns:a16="http://schemas.microsoft.com/office/drawing/2014/main" id="{2EEDB0D6-CAAE-68BB-DCE6-9FE1CADC7C3A}"/>
                </a:ext>
              </a:extLst>
            </p:cNvPr>
            <p:cNvSpPr txBox="1">
              <a:spLocks noGrp="1" noRot="1" noMove="1" noResize="1" noEditPoints="1" noAdjustHandles="1" noChangeArrowheads="1" noChangeShapeType="1"/>
            </p:cNvSpPr>
            <p:nvPr/>
          </p:nvSpPr>
          <p:spPr>
            <a:xfrm rot="5400000">
              <a:off x="5294922" y="2908133"/>
              <a:ext cx="5161478" cy="42601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a:solidFill>
                    <a:schemeClr val="lt1"/>
                  </a:solidFill>
                  <a:latin typeface="Arial"/>
                  <a:ea typeface="Arial"/>
                  <a:cs typeface="Arial"/>
                  <a:sym typeface="Arial"/>
                </a:rPr>
                <a:t>Let op </a:t>
              </a:r>
              <a:r>
                <a:rPr lang="en-US" sz="2200" b="1" i="0" u="none" strike="noStrike" cap="none" dirty="0" err="1">
                  <a:solidFill>
                    <a:schemeClr val="lt1"/>
                  </a:solidFill>
                  <a:latin typeface="Arial"/>
                  <a:ea typeface="Arial"/>
                  <a:cs typeface="Arial"/>
                  <a:sym typeface="Arial"/>
                </a:rPr>
                <a:t>veiligheid</a:t>
              </a:r>
              <a:endParaRPr dirty="0" err="1"/>
            </a:p>
          </p:txBody>
        </p:sp>
        <p:sp>
          <p:nvSpPr>
            <p:cNvPr id="85" name="Google Shape;85;p7">
              <a:extLst>
                <a:ext uri="{FF2B5EF4-FFF2-40B4-BE49-F238E27FC236}">
                  <a16:creationId xmlns:a16="http://schemas.microsoft.com/office/drawing/2014/main" id="{51803C1E-DF33-858D-AA05-14B214777A94}"/>
                </a:ext>
              </a:extLst>
            </p:cNvPr>
            <p:cNvSpPr>
              <a:spLocks noGrp="1" noRot="1" noMove="1" noResize="1" noEditPoints="1" noAdjustHandles="1" noChangeArrowheads="1" noChangeShapeType="1"/>
            </p:cNvSpPr>
            <p:nvPr/>
          </p:nvSpPr>
          <p:spPr>
            <a:xfrm>
              <a:off x="3890318" y="2656276"/>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err="1">
                  <a:solidFill>
                    <a:schemeClr val="lt1"/>
                  </a:solidFill>
                  <a:latin typeface="Arial"/>
                  <a:ea typeface="Arial"/>
                  <a:cs typeface="Arial"/>
                  <a:sym typeface="Arial"/>
                </a:rPr>
                <a:t>Geef</a:t>
              </a:r>
              <a:r>
                <a:rPr lang="en-US" sz="2200" b="1" i="0" u="none" strike="noStrike" cap="none" dirty="0">
                  <a:solidFill>
                    <a:schemeClr val="lt1"/>
                  </a:solidFill>
                  <a:latin typeface="Arial"/>
                  <a:ea typeface="Arial"/>
                  <a:cs typeface="Arial"/>
                  <a:sym typeface="Arial"/>
                </a:rPr>
                <a:t> 5 </a:t>
              </a:r>
              <a:r>
                <a:rPr lang="en-US" sz="2200" b="1" i="0" u="none" strike="noStrike" cap="none" dirty="0" err="1">
                  <a:solidFill>
                    <a:schemeClr val="lt1"/>
                  </a:solidFill>
                  <a:latin typeface="Arial"/>
                  <a:ea typeface="Arial"/>
                  <a:cs typeface="Arial"/>
                  <a:sym typeface="Arial"/>
                </a:rPr>
                <a:t>beademingen</a:t>
              </a:r>
              <a:endParaRPr sz="2200" b="1" i="0" u="none" strike="noStrike" cap="none" dirty="0" err="1">
                <a:solidFill>
                  <a:schemeClr val="lt1"/>
                </a:solidFill>
                <a:latin typeface="Arial"/>
                <a:ea typeface="Arial"/>
                <a:cs typeface="Arial"/>
                <a:sym typeface="Arial"/>
              </a:endParaRPr>
            </a:p>
          </p:txBody>
        </p:sp>
        <p:sp>
          <p:nvSpPr>
            <p:cNvPr id="86" name="Google Shape;86;p7">
              <a:extLst>
                <a:ext uri="{FF2B5EF4-FFF2-40B4-BE49-F238E27FC236}">
                  <a16:creationId xmlns:a16="http://schemas.microsoft.com/office/drawing/2014/main" id="{77F188AC-0774-1767-D628-AFC39D5A628D}"/>
                </a:ext>
              </a:extLst>
            </p:cNvPr>
            <p:cNvSpPr>
              <a:spLocks noGrp="1" noRot="1" noMove="1" noResize="1" noEditPoints="1" noAdjustHandles="1" noChangeArrowheads="1" noChangeShapeType="1"/>
            </p:cNvSpPr>
            <p:nvPr/>
          </p:nvSpPr>
          <p:spPr>
            <a:xfrm>
              <a:off x="3890318" y="3184634"/>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i="0" u="none" strike="noStrike" cap="none" dirty="0">
                  <a:solidFill>
                    <a:schemeClr val="lt1"/>
                  </a:solidFill>
                  <a:latin typeface="Arial"/>
                  <a:ea typeface="Arial"/>
                  <a:cs typeface="Arial"/>
                  <a:sym typeface="Arial"/>
                </a:rPr>
                <a:t>Als het kind </a:t>
              </a:r>
              <a:r>
                <a:rPr lang="en-US" sz="2100" b="1" i="0" u="none" strike="noStrike" cap="none" dirty="0" err="1">
                  <a:solidFill>
                    <a:schemeClr val="lt1"/>
                  </a:solidFill>
                  <a:latin typeface="Arial"/>
                  <a:ea typeface="Arial"/>
                  <a:cs typeface="Arial"/>
                  <a:sym typeface="Arial"/>
                </a:rPr>
                <a:t>niet</a:t>
              </a:r>
              <a:r>
                <a:rPr lang="en-US" sz="2100" b="1" i="0" u="none" strike="noStrike" cap="none" dirty="0">
                  <a:solidFill>
                    <a:schemeClr val="lt1"/>
                  </a:solidFill>
                  <a:latin typeface="Arial"/>
                  <a:ea typeface="Arial"/>
                  <a:cs typeface="Arial"/>
                  <a:sym typeface="Arial"/>
                </a:rPr>
                <a:t> </a:t>
              </a:r>
              <a:r>
                <a:rPr lang="en-US" sz="2100" b="1" i="0" u="none" strike="noStrike" cap="none" dirty="0" err="1">
                  <a:solidFill>
                    <a:schemeClr val="lt1"/>
                  </a:solidFill>
                  <a:latin typeface="Arial"/>
                  <a:ea typeface="Arial"/>
                  <a:cs typeface="Arial"/>
                  <a:sym typeface="Arial"/>
                </a:rPr>
                <a:t>reageert</a:t>
              </a:r>
              <a:endParaRPr sz="2100" b="1" i="0" u="none" strike="noStrike" cap="none" dirty="0" err="1">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457721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AE985-23AC-A081-B264-A287B1A672F8}"/>
            </a:ext>
          </a:extLst>
        </p:cNvPr>
        <p:cNvGrpSpPr/>
        <p:nvPr/>
      </p:nvGrpSpPr>
      <p:grpSpPr>
        <a:xfrm>
          <a:off x="0" y="0"/>
          <a:ext cx="0" cy="0"/>
          <a:chOff x="0" y="0"/>
          <a:chExt cx="0" cy="0"/>
        </a:xfrm>
      </p:grpSpPr>
      <p:sp>
        <p:nvSpPr>
          <p:cNvPr id="3" name="Rounded Rectangle 24">
            <a:extLst>
              <a:ext uri="{FF2B5EF4-FFF2-40B4-BE49-F238E27FC236}">
                <a16:creationId xmlns:a16="http://schemas.microsoft.com/office/drawing/2014/main" id="{20AE3601-84A2-FF15-0FFF-3D5A949FF0A9}"/>
              </a:ext>
            </a:extLst>
          </p:cNvPr>
          <p:cNvSpPr>
            <a:spLocks noGrp="1" noRot="1" noChangeAspect="1" noMove="1" noResize="1" noEditPoints="1" noAdjustHandles="1" noChangeArrowheads="1" noChangeShapeType="1"/>
          </p:cNvSpPr>
          <p:nvPr/>
        </p:nvSpPr>
        <p:spPr>
          <a:xfrm>
            <a:off x="1065657" y="567063"/>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libri" panose="020F0502020204030204" pitchFamily="34" charset="0"/>
                <a:ea typeface="Calibri" panose="020F0502020204030204" pitchFamily="34" charset="0"/>
                <a:cs typeface="Calibri" panose="020F0502020204030204" pitchFamily="34" charset="0"/>
              </a:rPr>
              <a:t>Oefenen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vaardigheden</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5" name="Groep 4">
            <a:extLst>
              <a:ext uri="{FF2B5EF4-FFF2-40B4-BE49-F238E27FC236}">
                <a16:creationId xmlns:a16="http://schemas.microsoft.com/office/drawing/2014/main" id="{8FAB4A3F-9041-23B8-9E57-4FDB2FC8428B}"/>
              </a:ext>
            </a:extLst>
          </p:cNvPr>
          <p:cNvGrpSpPr>
            <a:grpSpLocks noGrp="1" noUngrp="1" noRot="1" noMove="1" noResize="1"/>
          </p:cNvGrpSpPr>
          <p:nvPr/>
        </p:nvGrpSpPr>
        <p:grpSpPr>
          <a:xfrm>
            <a:off x="9162572" y="242002"/>
            <a:ext cx="2919410" cy="2866350"/>
            <a:chOff x="9162572" y="242002"/>
            <a:chExt cx="2919410" cy="2866350"/>
          </a:xfrm>
        </p:grpSpPr>
        <p:sp>
          <p:nvSpPr>
            <p:cNvPr id="6" name="Rounded Rectangle 18">
              <a:extLst>
                <a:ext uri="{FF2B5EF4-FFF2-40B4-BE49-F238E27FC236}">
                  <a16:creationId xmlns:a16="http://schemas.microsoft.com/office/drawing/2014/main" id="{65962468-D684-5BBA-A671-B295F3A76CE0}"/>
                </a:ext>
              </a:extLst>
            </p:cNvPr>
            <p:cNvSpPr>
              <a:spLocks noGrp="1" noRot="1" noMove="1" noResize="1" noEditPoints="1" noAdjustHandles="1" noChangeArrowheads="1" noChangeShapeType="1"/>
            </p:cNvSpPr>
            <p:nvPr/>
          </p:nvSpPr>
          <p:spPr>
            <a:xfrm>
              <a:off x="9162572" y="1988392"/>
              <a:ext cx="2160000" cy="396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15 borstcompressies</a:t>
              </a:r>
            </a:p>
            <a:p>
              <a:pPr algn="ctr"/>
              <a:r>
                <a:rPr lang="en-US" sz="1200" b="1">
                  <a:latin typeface="Arial" pitchFamily="34" charset="0"/>
                  <a:cs typeface="Arial" pitchFamily="34" charset="0"/>
                </a:rPr>
                <a:t>2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7" name="Rounded Rectangle 19">
              <a:extLst>
                <a:ext uri="{FF2B5EF4-FFF2-40B4-BE49-F238E27FC236}">
                  <a16:creationId xmlns:a16="http://schemas.microsoft.com/office/drawing/2014/main" id="{13BD66EA-A825-1248-38FC-7BCD5D17EA34}"/>
                </a:ext>
              </a:extLst>
            </p:cNvPr>
            <p:cNvSpPr>
              <a:spLocks noGrp="1" noRot="1" noMove="1" noResize="1" noEditPoints="1" noAdjustHandles="1" noChangeArrowheads="1" noChangeShapeType="1"/>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(Laat)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8" name="Rounded Rectangle 20">
              <a:extLst>
                <a:ext uri="{FF2B5EF4-FFF2-40B4-BE49-F238E27FC236}">
                  <a16:creationId xmlns:a16="http://schemas.microsoft.com/office/drawing/2014/main" id="{9E08FA08-44AE-70EA-3903-BE94A06DB023}"/>
                </a:ext>
              </a:extLst>
            </p:cNvPr>
            <p:cNvSpPr>
              <a:spLocks noGrp="1" noRot="1" noMove="1" noResize="1" noEditPoints="1" noAdjustHandles="1" noChangeArrowheads="1" noChangeShapeType="1"/>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9" name="Rounded Rectangle 21">
              <a:extLst>
                <a:ext uri="{FF2B5EF4-FFF2-40B4-BE49-F238E27FC236}">
                  <a16:creationId xmlns:a16="http://schemas.microsoft.com/office/drawing/2014/main" id="{DC8D13F0-931A-83DA-C339-303ADDEF4C0F}"/>
                </a:ext>
              </a:extLst>
            </p:cNvPr>
            <p:cNvSpPr>
              <a:spLocks noGrp="1" noRot="1" noMove="1" noResize="1" noEditPoints="1" noAdjustHandles="1" noChangeArrowheads="1" noChangeShapeType="1"/>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Kind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10" name="Rounded Rectangle 22">
              <a:extLst>
                <a:ext uri="{FF2B5EF4-FFF2-40B4-BE49-F238E27FC236}">
                  <a16:creationId xmlns:a16="http://schemas.microsoft.com/office/drawing/2014/main" id="{101EF538-1285-CD6B-9777-C5FFD49F3BD1}"/>
                </a:ext>
              </a:extLst>
            </p:cNvPr>
            <p:cNvSpPr>
              <a:spLocks noGrp="1" noRot="1" noMove="1" noResize="1" noEditPoints="1" noAdjustHandles="1" noChangeArrowheads="1" noChangeShapeType="1"/>
            </p:cNvSpPr>
            <p:nvPr/>
          </p:nvSpPr>
          <p:spPr>
            <a:xfrm>
              <a:off x="9162572" y="111845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11" name="Rounded Rectangle 24">
              <a:extLst>
                <a:ext uri="{FF2B5EF4-FFF2-40B4-BE49-F238E27FC236}">
                  <a16:creationId xmlns:a16="http://schemas.microsoft.com/office/drawing/2014/main" id="{3AD31873-AC6F-ED79-D025-E89868B9545E}"/>
                </a:ext>
              </a:extLst>
            </p:cNvPr>
            <p:cNvSpPr>
              <a:spLocks noGrp="1" noRot="1" noMove="1" noResize="1" noEditPoints="1" noAdjustHandles="1" noChangeArrowheads="1" noChangeShapeType="1"/>
            </p:cNvSpPr>
            <p:nvPr/>
          </p:nvSpPr>
          <p:spPr>
            <a:xfrm>
              <a:off x="9162572" y="242237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15:2</a:t>
              </a:r>
            </a:p>
          </p:txBody>
        </p:sp>
        <p:sp>
          <p:nvSpPr>
            <p:cNvPr id="12" name="Rounded Rectangle 24">
              <a:extLst>
                <a:ext uri="{FF2B5EF4-FFF2-40B4-BE49-F238E27FC236}">
                  <a16:creationId xmlns:a16="http://schemas.microsoft.com/office/drawing/2014/main" id="{A66ADF2D-7059-13A0-8148-2FCC2A1BE753}"/>
                </a:ext>
              </a:extLst>
            </p:cNvPr>
            <p:cNvSpPr>
              <a:spLocks noGrp="1" noRot="1" noMove="1" noResize="1" noEditPoints="1" noAdjustHandles="1" noChangeArrowheads="1" noChangeShapeType="1"/>
            </p:cNvSpPr>
            <p:nvPr/>
          </p:nvSpPr>
          <p:spPr>
            <a:xfrm>
              <a:off x="9162572" y="271235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13" name="Pijl: omlaag 12">
              <a:extLst>
                <a:ext uri="{FF2B5EF4-FFF2-40B4-BE49-F238E27FC236}">
                  <a16:creationId xmlns:a16="http://schemas.microsoft.com/office/drawing/2014/main" id="{A452C358-6AC8-689A-604D-8D69029E1CD9}"/>
                </a:ext>
              </a:extLst>
            </p:cNvPr>
            <p:cNvSpPr>
              <a:spLocks noGrp="1" noRot="1" noChangeAspect="1" noMove="1" noResize="1" noEditPoints="1" noAdjustHandles="1" noChangeArrowheads="1" noChangeShapeType="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sp>
          <p:nvSpPr>
            <p:cNvPr id="14" name="Rounded Rectangle 24">
              <a:extLst>
                <a:ext uri="{FF2B5EF4-FFF2-40B4-BE49-F238E27FC236}">
                  <a16:creationId xmlns:a16="http://schemas.microsoft.com/office/drawing/2014/main" id="{16C92517-63C7-F116-B4C4-270567564BD0}"/>
                </a:ext>
              </a:extLst>
            </p:cNvPr>
            <p:cNvSpPr>
              <a:spLocks noGrp="1" noRot="1" noMove="1" noResize="1" noEditPoints="1" noAdjustHandles="1" noChangeArrowheads="1" noChangeShapeType="1"/>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Geef</a:t>
              </a:r>
              <a:r>
                <a:rPr lang="en-US" sz="1200" b="1">
                  <a:latin typeface="Arial" pitchFamily="34" charset="0"/>
                  <a:cs typeface="Arial" pitchFamily="34" charset="0"/>
                </a:rPr>
                <a:t> 5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15" name="Rounded Rectangle 22">
              <a:extLst>
                <a:ext uri="{FF2B5EF4-FFF2-40B4-BE49-F238E27FC236}">
                  <a16:creationId xmlns:a16="http://schemas.microsoft.com/office/drawing/2014/main" id="{8853876A-BFF7-7C26-B4D9-DB3B59954C2F}"/>
                </a:ext>
              </a:extLst>
            </p:cNvPr>
            <p:cNvSpPr>
              <a:spLocks noGrp="1" noRot="1" noMove="1" noResize="1" noEditPoints="1" noAdjustHandles="1" noChangeArrowheads="1" noChangeShapeType="1"/>
            </p:cNvSpPr>
            <p:nvPr/>
          </p:nvSpPr>
          <p:spPr>
            <a:xfrm>
              <a:off x="9162572" y="169841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Arial" pitchFamily="34" charset="0"/>
                  <a:cs typeface="Arial" pitchFamily="34" charset="0"/>
                </a:rPr>
                <a:t>Als het kind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reageert</a:t>
              </a:r>
              <a:endParaRPr lang="en-US" sz="1100" b="1">
                <a:latin typeface="Arial" pitchFamily="34" charset="0"/>
                <a:cs typeface="Arial" pitchFamily="34" charset="0"/>
              </a:endParaRPr>
            </a:p>
          </p:txBody>
        </p:sp>
      </p:grpSp>
      <p:pic>
        <p:nvPicPr>
          <p:cNvPr id="4" name="Picture 3" descr="Afbeelding met clipart, tekening, illustratie, schets&#10;&#10;Door AI gegenereerde inhoud is mogelijk onjuist.">
            <a:extLst>
              <a:ext uri="{FF2B5EF4-FFF2-40B4-BE49-F238E27FC236}">
                <a16:creationId xmlns:a16="http://schemas.microsoft.com/office/drawing/2014/main" id="{D5F9BCD2-6AA6-29AE-3E36-2730F7152FDC}"/>
              </a:ext>
            </a:extLst>
          </p:cNvPr>
          <p:cNvPicPr>
            <a:picLocks noGrp="1" noRot="1" noChangeAspect="1" noMove="1" noResize="1" noEditPoints="1" noAdjustHandles="1" noChangeArrowheads="1" noChangeShapeType="1" noCrop="1"/>
          </p:cNvPicPr>
          <p:nvPr/>
        </p:nvPicPr>
        <p:blipFill>
          <a:blip r:embed="rId2"/>
          <a:stretch>
            <a:fillRect/>
          </a:stretch>
        </p:blipFill>
        <p:spPr>
          <a:xfrm>
            <a:off x="1764340" y="2420015"/>
            <a:ext cx="3009900" cy="2438400"/>
          </a:xfrm>
          <a:prstGeom prst="rect">
            <a:avLst/>
          </a:prstGeom>
        </p:spPr>
      </p:pic>
      <p:pic>
        <p:nvPicPr>
          <p:cNvPr id="16" name="Picture 15" descr="Afbeelding met clipart, illustratie, tekening, schets&#10;&#10;Door AI gegenereerde inhoud is mogelijk onjuist.">
            <a:extLst>
              <a:ext uri="{FF2B5EF4-FFF2-40B4-BE49-F238E27FC236}">
                <a16:creationId xmlns:a16="http://schemas.microsoft.com/office/drawing/2014/main" id="{8F084A91-34B4-6389-8651-0664A54B83CF}"/>
              </a:ext>
            </a:extLst>
          </p:cNvPr>
          <p:cNvPicPr>
            <a:picLocks noGrp="1" noRot="1" noChangeAspect="1" noMove="1" noResize="1" noEditPoints="1" noAdjustHandles="1" noChangeArrowheads="1" noChangeShapeType="1" noCrop="1"/>
          </p:cNvPicPr>
          <p:nvPr/>
        </p:nvPicPr>
        <p:blipFill>
          <a:blip r:embed="rId3"/>
          <a:stretch>
            <a:fillRect/>
          </a:stretch>
        </p:blipFill>
        <p:spPr>
          <a:xfrm>
            <a:off x="5079262" y="2421121"/>
            <a:ext cx="2781300" cy="2438400"/>
          </a:xfrm>
          <a:prstGeom prst="rect">
            <a:avLst/>
          </a:prstGeom>
        </p:spPr>
      </p:pic>
    </p:spTree>
    <p:extLst>
      <p:ext uri="{BB962C8B-B14F-4D97-AF65-F5344CB8AC3E}">
        <p14:creationId xmlns:p14="http://schemas.microsoft.com/office/powerpoint/2010/main" val="171242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277A5-1F4A-0841-09BB-58A301B63BFF}"/>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411F343-93D6-8973-A756-1E8F1B80DB70}"/>
              </a:ext>
            </a:extLst>
          </p:cNvPr>
          <p:cNvSpPr txBox="1">
            <a:spLocks noGrp="1" noRot="1" noMove="1" noResize="1" noEditPoints="1" noAdjustHandles="1" noChangeArrowheads="1" noChangeShapeType="1"/>
          </p:cNvSpPr>
          <p:nvPr/>
        </p:nvSpPr>
        <p:spPr>
          <a:xfrm>
            <a:off x="2385942" y="252000"/>
            <a:ext cx="7420116" cy="523220"/>
          </a:xfrm>
          <a:prstGeom prst="rect">
            <a:avLst/>
          </a:prstGeom>
          <a:noFill/>
        </p:spPr>
        <p:txBody>
          <a:bodyPr wrap="square">
            <a:spAutoFit/>
          </a:bodyPr>
          <a:lstStyle/>
          <a:p>
            <a:pPr algn="ctr"/>
            <a:r>
              <a:rPr lang="nl-NL" sz="2800" b="1" kern="1200" dirty="0">
                <a:solidFill>
                  <a:srgbClr val="005D9F"/>
                </a:solidFill>
                <a:ea typeface="+mn-ea"/>
                <a:cs typeface="Arial" charset="0"/>
              </a:rPr>
              <a:t>Snelkoppelingen naar modules</a:t>
            </a:r>
            <a:endParaRPr lang="nl-NL" sz="2800" dirty="0">
              <a:solidFill>
                <a:srgbClr val="005D9F"/>
              </a:solidFill>
            </a:endParaRPr>
          </a:p>
        </p:txBody>
      </p:sp>
      <p:grpSp>
        <p:nvGrpSpPr>
          <p:cNvPr id="40" name="Groep 39">
            <a:extLst>
              <a:ext uri="{FF2B5EF4-FFF2-40B4-BE49-F238E27FC236}">
                <a16:creationId xmlns:a16="http://schemas.microsoft.com/office/drawing/2014/main" id="{3B43D1D8-2E60-A566-6BF5-CA7FDA3E7E04}"/>
              </a:ext>
            </a:extLst>
          </p:cNvPr>
          <p:cNvGrpSpPr>
            <a:grpSpLocks noGrp="1" noUngrp="1" noRot="1" noMove="1" noResize="1"/>
          </p:cNvGrpSpPr>
          <p:nvPr/>
        </p:nvGrpSpPr>
        <p:grpSpPr>
          <a:xfrm>
            <a:off x="5363909" y="1084863"/>
            <a:ext cx="1749932" cy="2344137"/>
            <a:chOff x="5363909" y="1084863"/>
            <a:chExt cx="1749932" cy="2344137"/>
          </a:xfrm>
        </p:grpSpPr>
        <p:pic>
          <p:nvPicPr>
            <p:cNvPr id="17" name="Afbeelding 16">
              <a:hlinkClick r:id="rId3" action="ppaction://hlinksldjump"/>
              <a:extLst>
                <a:ext uri="{FF2B5EF4-FFF2-40B4-BE49-F238E27FC236}">
                  <a16:creationId xmlns:a16="http://schemas.microsoft.com/office/drawing/2014/main" id="{EF9FEDA5-593C-94C2-5B4A-41AFBA12FD05}"/>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30466" r="-21208"/>
            <a:stretch/>
          </p:blipFill>
          <p:spPr>
            <a:xfrm>
              <a:off x="5363909" y="1084863"/>
              <a:ext cx="1719574" cy="2016000"/>
            </a:xfrm>
            <a:prstGeom prst="rect">
              <a:avLst/>
            </a:prstGeom>
            <a:solidFill>
              <a:schemeClr val="bg1"/>
            </a:solidFill>
            <a:ln w="19050">
              <a:solidFill>
                <a:schemeClr val="tx1"/>
              </a:solidFill>
            </a:ln>
          </p:spPr>
        </p:pic>
        <p:sp>
          <p:nvSpPr>
            <p:cNvPr id="18" name="Tekstvak 17">
              <a:hlinkClick r:id="rId3" action="ppaction://hlinksldjump"/>
              <a:extLst>
                <a:ext uri="{FF2B5EF4-FFF2-40B4-BE49-F238E27FC236}">
                  <a16:creationId xmlns:a16="http://schemas.microsoft.com/office/drawing/2014/main" id="{80247C8D-ADA6-226E-13C5-00A0D2DE91C3}"/>
                </a:ext>
              </a:extLst>
            </p:cNvPr>
            <p:cNvSpPr txBox="1">
              <a:spLocks noGrp="1" noRot="1" noMove="1" noResize="1" noEditPoints="1" noAdjustHandles="1" noChangeArrowheads="1" noChangeShapeType="1"/>
            </p:cNvSpPr>
            <p:nvPr/>
          </p:nvSpPr>
          <p:spPr>
            <a:xfrm>
              <a:off x="5392155" y="3105835"/>
              <a:ext cx="1721686" cy="323165"/>
            </a:xfrm>
            <a:prstGeom prst="rect">
              <a:avLst/>
            </a:prstGeom>
            <a:noFill/>
          </p:spPr>
          <p:txBody>
            <a:bodyPr wrap="square" rtlCol="0">
              <a:spAutoFit/>
            </a:bodyPr>
            <a:lstStyle/>
            <a:p>
              <a:pPr algn="ctr"/>
              <a:r>
                <a:rPr lang="nl-NL" sz="1500" b="1" dirty="0">
                  <a:cs typeface="Arial" panose="020B0604020202020204" pitchFamily="34" charset="0"/>
                </a:rPr>
                <a:t>First responders</a:t>
              </a:r>
            </a:p>
          </p:txBody>
        </p:sp>
      </p:grpSp>
      <p:grpSp>
        <p:nvGrpSpPr>
          <p:cNvPr id="44" name="Groep 43">
            <a:extLst>
              <a:ext uri="{FF2B5EF4-FFF2-40B4-BE49-F238E27FC236}">
                <a16:creationId xmlns:a16="http://schemas.microsoft.com/office/drawing/2014/main" id="{81C753AE-2E89-6890-9326-A4045495FA4F}"/>
              </a:ext>
            </a:extLst>
          </p:cNvPr>
          <p:cNvGrpSpPr>
            <a:grpSpLocks noGrp="1" noUngrp="1" noRot="1" noMove="1" noResize="1"/>
          </p:cNvGrpSpPr>
          <p:nvPr/>
        </p:nvGrpSpPr>
        <p:grpSpPr>
          <a:xfrm>
            <a:off x="7421182" y="1084863"/>
            <a:ext cx="1749932" cy="2574970"/>
            <a:chOff x="7421182" y="1084863"/>
            <a:chExt cx="1749932" cy="2574970"/>
          </a:xfrm>
        </p:grpSpPr>
        <p:pic>
          <p:nvPicPr>
            <p:cNvPr id="20" name="Afbeelding 19">
              <a:hlinkClick r:id="rId5" action="ppaction://hlinksldjump"/>
              <a:extLst>
                <a:ext uri="{FF2B5EF4-FFF2-40B4-BE49-F238E27FC236}">
                  <a16:creationId xmlns:a16="http://schemas.microsoft.com/office/drawing/2014/main" id="{95AB7693-4E27-884F-A52C-59BD33D4C4F2}"/>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3371" t="-15022" r="-3924" b="-23532"/>
            <a:stretch/>
          </p:blipFill>
          <p:spPr>
            <a:xfrm>
              <a:off x="7449428" y="1084863"/>
              <a:ext cx="1721686" cy="2016000"/>
            </a:xfrm>
            <a:prstGeom prst="rect">
              <a:avLst/>
            </a:prstGeom>
            <a:solidFill>
              <a:schemeClr val="bg1"/>
            </a:solidFill>
            <a:ln w="19050">
              <a:solidFill>
                <a:schemeClr val="tx1"/>
              </a:solidFill>
            </a:ln>
          </p:spPr>
        </p:pic>
        <p:sp>
          <p:nvSpPr>
            <p:cNvPr id="21" name="Tekstvak 20">
              <a:hlinkClick r:id="rId5" action="ppaction://hlinksldjump"/>
              <a:extLst>
                <a:ext uri="{FF2B5EF4-FFF2-40B4-BE49-F238E27FC236}">
                  <a16:creationId xmlns:a16="http://schemas.microsoft.com/office/drawing/2014/main" id="{50BBD14B-01F0-B4AC-ED0D-43141A3B7FB3}"/>
                </a:ext>
              </a:extLst>
            </p:cNvPr>
            <p:cNvSpPr txBox="1">
              <a:spLocks noGrp="1" noRot="1" noMove="1" noResize="1" noEditPoints="1" noAdjustHandles="1" noChangeArrowheads="1" noChangeShapeType="1"/>
            </p:cNvSpPr>
            <p:nvPr/>
          </p:nvSpPr>
          <p:spPr>
            <a:xfrm>
              <a:off x="7421182" y="3105835"/>
              <a:ext cx="1749932" cy="553998"/>
            </a:xfrm>
            <a:prstGeom prst="rect">
              <a:avLst/>
            </a:prstGeom>
            <a:noFill/>
          </p:spPr>
          <p:txBody>
            <a:bodyPr wrap="square" rtlCol="0">
              <a:spAutoFit/>
            </a:bodyPr>
            <a:lstStyle/>
            <a:p>
              <a:pPr algn="ctr"/>
              <a:r>
                <a:rPr lang="nl-NL" sz="1500" b="1" dirty="0">
                  <a:cs typeface="Arial" panose="020B0604020202020204" pitchFamily="34" charset="0"/>
                </a:rPr>
                <a:t>Beademen met hulpmiddelen</a:t>
              </a:r>
            </a:p>
          </p:txBody>
        </p:sp>
      </p:grpSp>
      <p:grpSp>
        <p:nvGrpSpPr>
          <p:cNvPr id="47" name="Groep 46">
            <a:extLst>
              <a:ext uri="{FF2B5EF4-FFF2-40B4-BE49-F238E27FC236}">
                <a16:creationId xmlns:a16="http://schemas.microsoft.com/office/drawing/2014/main" id="{E660FB19-C598-BC09-1989-56C4293638E5}"/>
              </a:ext>
            </a:extLst>
          </p:cNvPr>
          <p:cNvGrpSpPr>
            <a:grpSpLocks noGrp="1" noUngrp="1" noRot="1" noMove="1" noResize="1"/>
          </p:cNvGrpSpPr>
          <p:nvPr/>
        </p:nvGrpSpPr>
        <p:grpSpPr>
          <a:xfrm>
            <a:off x="9513479" y="1091352"/>
            <a:ext cx="1731144" cy="2563218"/>
            <a:chOff x="9513479" y="1091352"/>
            <a:chExt cx="1731144" cy="2563218"/>
          </a:xfrm>
        </p:grpSpPr>
        <p:sp>
          <p:nvSpPr>
            <p:cNvPr id="23" name="Tekstvak 22">
              <a:hlinkClick r:id="rId7" action="ppaction://hlinksldjump"/>
              <a:extLst>
                <a:ext uri="{FF2B5EF4-FFF2-40B4-BE49-F238E27FC236}">
                  <a16:creationId xmlns:a16="http://schemas.microsoft.com/office/drawing/2014/main" id="{82A9868F-548B-1713-3E5E-9FF8CA8B001B}"/>
                </a:ext>
              </a:extLst>
            </p:cNvPr>
            <p:cNvSpPr txBox="1">
              <a:spLocks noGrp="1" noRot="1" noMove="1" noResize="1" noEditPoints="1" noAdjustHandles="1" noChangeArrowheads="1" noChangeShapeType="1"/>
            </p:cNvSpPr>
            <p:nvPr/>
          </p:nvSpPr>
          <p:spPr>
            <a:xfrm>
              <a:off x="9522937" y="3100572"/>
              <a:ext cx="1721686" cy="553998"/>
            </a:xfrm>
            <a:prstGeom prst="rect">
              <a:avLst/>
            </a:prstGeom>
            <a:noFill/>
          </p:spPr>
          <p:txBody>
            <a:bodyPr wrap="square" rtlCol="0">
              <a:spAutoFit/>
            </a:bodyPr>
            <a:lstStyle/>
            <a:p>
              <a:pPr algn="ctr"/>
              <a:r>
                <a:rPr lang="nl-NL" sz="1500" b="1">
                  <a:cs typeface="Arial" panose="020B0604020202020204" pitchFamily="34" charset="0"/>
                </a:rPr>
                <a:t>Niet-technische vaardigheden</a:t>
              </a:r>
            </a:p>
          </p:txBody>
        </p:sp>
        <p:pic>
          <p:nvPicPr>
            <p:cNvPr id="24" name="Afbeelding 23">
              <a:hlinkClick r:id="rId7" action="ppaction://hlinksldjump"/>
              <a:extLst>
                <a:ext uri="{FF2B5EF4-FFF2-40B4-BE49-F238E27FC236}">
                  <a16:creationId xmlns:a16="http://schemas.microsoft.com/office/drawing/2014/main" id="{C2250C84-4F8B-2462-C8F1-66A0EA2E9FAB}"/>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val="0"/>
                </a:ext>
              </a:extLst>
            </a:blip>
            <a:srcRect t="-25076" b="-28143"/>
            <a:stretch/>
          </p:blipFill>
          <p:spPr>
            <a:xfrm>
              <a:off x="9513479" y="1091352"/>
              <a:ext cx="1720800" cy="2015999"/>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95961277-B60F-67BF-41CF-064160CA9B1E}"/>
              </a:ext>
            </a:extLst>
          </p:cNvPr>
          <p:cNvGrpSpPr>
            <a:grpSpLocks noGrp="1" noUngrp="1" noRot="1" noMove="1" noResize="1"/>
          </p:cNvGrpSpPr>
          <p:nvPr/>
        </p:nvGrpSpPr>
        <p:grpSpPr>
          <a:xfrm>
            <a:off x="3318647" y="1089544"/>
            <a:ext cx="1735809" cy="2334193"/>
            <a:chOff x="3748650" y="993692"/>
            <a:chExt cx="1735809" cy="2334193"/>
          </a:xfrm>
        </p:grpSpPr>
        <p:sp>
          <p:nvSpPr>
            <p:cNvPr id="4" name="Tekstvak 3">
              <a:hlinkClick r:id="rId9" action="ppaction://hlinksldjump"/>
              <a:extLst>
                <a:ext uri="{FF2B5EF4-FFF2-40B4-BE49-F238E27FC236}">
                  <a16:creationId xmlns:a16="http://schemas.microsoft.com/office/drawing/2014/main" id="{1213D69A-BC37-0F15-FC97-8261B0BF1F1D}"/>
                </a:ext>
              </a:extLst>
            </p:cNvPr>
            <p:cNvSpPr txBox="1">
              <a:spLocks noGrp="1" noRot="1" noMove="1" noResize="1" noEditPoints="1" noAdjustHandles="1" noChangeArrowheads="1" noChangeShapeType="1"/>
            </p:cNvSpPr>
            <p:nvPr/>
          </p:nvSpPr>
          <p:spPr>
            <a:xfrm>
              <a:off x="3748650" y="3004720"/>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PBLS</a:t>
              </a:r>
            </a:p>
          </p:txBody>
        </p:sp>
        <p:pic>
          <p:nvPicPr>
            <p:cNvPr id="6" name="Afbeelding 5">
              <a:hlinkClick r:id="rId9" action="ppaction://hlinksldjump"/>
              <a:extLst>
                <a:ext uri="{FF2B5EF4-FFF2-40B4-BE49-F238E27FC236}">
                  <a16:creationId xmlns:a16="http://schemas.microsoft.com/office/drawing/2014/main" id="{11A5B325-2A5D-B968-BDB1-97D4F1A046B5}"/>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3" name="Groep 12">
            <a:extLst>
              <a:ext uri="{FF2B5EF4-FFF2-40B4-BE49-F238E27FC236}">
                <a16:creationId xmlns:a16="http://schemas.microsoft.com/office/drawing/2014/main" id="{083ABB0B-9CBC-E70F-5AD6-B748AF9C2863}"/>
              </a:ext>
            </a:extLst>
          </p:cNvPr>
          <p:cNvGrpSpPr>
            <a:grpSpLocks noGrp="1" noUngrp="1" noRot="1" noMove="1" noResize="1"/>
          </p:cNvGrpSpPr>
          <p:nvPr/>
        </p:nvGrpSpPr>
        <p:grpSpPr>
          <a:xfrm>
            <a:off x="1274272" y="3726388"/>
            <a:ext cx="1731060" cy="2370643"/>
            <a:chOff x="1274272" y="3726388"/>
            <a:chExt cx="1731060" cy="2370643"/>
          </a:xfrm>
        </p:grpSpPr>
        <p:sp>
          <p:nvSpPr>
            <p:cNvPr id="8" name="Tekstvak 7">
              <a:hlinkClick r:id="rId11" action="ppaction://hlinksldjump"/>
              <a:extLst>
                <a:ext uri="{FF2B5EF4-FFF2-40B4-BE49-F238E27FC236}">
                  <a16:creationId xmlns:a16="http://schemas.microsoft.com/office/drawing/2014/main" id="{C4A06D3B-0C96-D242-323D-24E1B4AE308F}"/>
                </a:ext>
              </a:extLst>
            </p:cNvPr>
            <p:cNvSpPr txBox="1">
              <a:spLocks noGrp="1" noRot="1" noMove="1" noResize="1" noEditPoints="1" noAdjustHandles="1" noChangeArrowheads="1" noChangeShapeType="1"/>
            </p:cNvSpPr>
            <p:nvPr/>
          </p:nvSpPr>
          <p:spPr>
            <a:xfrm>
              <a:off x="1283646" y="5773866"/>
              <a:ext cx="1721686" cy="323165"/>
            </a:xfrm>
            <a:prstGeom prst="rect">
              <a:avLst/>
            </a:prstGeom>
            <a:noFill/>
          </p:spPr>
          <p:txBody>
            <a:bodyPr wrap="square" rtlCol="0">
              <a:spAutoFit/>
            </a:bodyPr>
            <a:lstStyle/>
            <a:p>
              <a:pPr algn="ctr"/>
              <a:r>
                <a:rPr lang="nl-NL" sz="1500" b="1" dirty="0">
                  <a:cs typeface="Arial" panose="020B0604020202020204" pitchFamily="34" charset="0"/>
                </a:rPr>
                <a:t>Verslikking kind</a:t>
              </a:r>
            </a:p>
          </p:txBody>
        </p:sp>
        <p:pic>
          <p:nvPicPr>
            <p:cNvPr id="11" name="Afbeelding 10">
              <a:hlinkClick r:id="rId11" action="ppaction://hlinksldjump"/>
              <a:extLst>
                <a:ext uri="{FF2B5EF4-FFF2-40B4-BE49-F238E27FC236}">
                  <a16:creationId xmlns:a16="http://schemas.microsoft.com/office/drawing/2014/main" id="{007490D4-EA92-CBD2-AE6F-1BDFD5AA7644}"/>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t="3391" b="3391"/>
            <a:stretch/>
          </p:blipFill>
          <p:spPr>
            <a:xfrm>
              <a:off x="1274272" y="3726388"/>
              <a:ext cx="1720800" cy="2015999"/>
            </a:xfrm>
            <a:prstGeom prst="rect">
              <a:avLst/>
            </a:prstGeom>
            <a:solidFill>
              <a:schemeClr val="bg1"/>
            </a:solidFill>
            <a:ln w="19050">
              <a:solidFill>
                <a:schemeClr val="tx1"/>
              </a:solidFill>
            </a:ln>
          </p:spPr>
        </p:pic>
      </p:grpSp>
      <p:grpSp>
        <p:nvGrpSpPr>
          <p:cNvPr id="55" name="Groep 54">
            <a:extLst>
              <a:ext uri="{FF2B5EF4-FFF2-40B4-BE49-F238E27FC236}">
                <a16:creationId xmlns:a16="http://schemas.microsoft.com/office/drawing/2014/main" id="{EC67CD69-1B2A-722B-1EDC-2A6AD88DFD49}"/>
              </a:ext>
            </a:extLst>
          </p:cNvPr>
          <p:cNvGrpSpPr>
            <a:grpSpLocks noGrp="1" noUngrp="1" noRot="1" noMove="1" noResize="1"/>
          </p:cNvGrpSpPr>
          <p:nvPr/>
        </p:nvGrpSpPr>
        <p:grpSpPr>
          <a:xfrm>
            <a:off x="1273386" y="1087189"/>
            <a:ext cx="1721686" cy="2336548"/>
            <a:chOff x="1273386" y="1087189"/>
            <a:chExt cx="1721686" cy="2336548"/>
          </a:xfrm>
        </p:grpSpPr>
        <p:sp>
          <p:nvSpPr>
            <p:cNvPr id="41" name="Tekstvak 40">
              <a:hlinkClick r:id="rId13" action="ppaction://hlinksldjump"/>
              <a:extLst>
                <a:ext uri="{FF2B5EF4-FFF2-40B4-BE49-F238E27FC236}">
                  <a16:creationId xmlns:a16="http://schemas.microsoft.com/office/drawing/2014/main" id="{17AEBB14-1724-DD75-1D6B-BA67E6BB5850}"/>
                </a:ext>
              </a:extLst>
            </p:cNvPr>
            <p:cNvSpPr txBox="1">
              <a:spLocks noGrp="1" noRot="1" noMove="1" noResize="1" noEditPoints="1" noAdjustHandles="1" noChangeArrowheads="1" noChangeShapeType="1"/>
            </p:cNvSpPr>
            <p:nvPr/>
          </p:nvSpPr>
          <p:spPr>
            <a:xfrm>
              <a:off x="1273386" y="3100572"/>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BLS</a:t>
              </a:r>
            </a:p>
          </p:txBody>
        </p:sp>
        <p:pic>
          <p:nvPicPr>
            <p:cNvPr id="9" name="Afbeelding 8" descr="Afbeelding met kleding, tekenfilm, Dans, dansen">
              <a:hlinkClick r:id="rId13" action="ppaction://hlinksldjump"/>
              <a:extLst>
                <a:ext uri="{FF2B5EF4-FFF2-40B4-BE49-F238E27FC236}">
                  <a16:creationId xmlns:a16="http://schemas.microsoft.com/office/drawing/2014/main" id="{B97AC2D6-BE0C-4E63-B667-CEE5B3E73A31}"/>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l="52226" t="32663" r="13189" b="6541"/>
            <a:stretch>
              <a:fillRect/>
            </a:stretch>
          </p:blipFill>
          <p:spPr>
            <a:xfrm>
              <a:off x="1274442" y="1087189"/>
              <a:ext cx="1719574" cy="2016000"/>
            </a:xfrm>
            <a:prstGeom prst="rect">
              <a:avLst/>
            </a:prstGeom>
            <a:ln w="19050">
              <a:solidFill>
                <a:schemeClr val="tx1"/>
              </a:solidFill>
            </a:ln>
          </p:spPr>
        </p:pic>
      </p:grpSp>
      <p:grpSp>
        <p:nvGrpSpPr>
          <p:cNvPr id="5" name="Groep 4">
            <a:extLst>
              <a:ext uri="{FF2B5EF4-FFF2-40B4-BE49-F238E27FC236}">
                <a16:creationId xmlns:a16="http://schemas.microsoft.com/office/drawing/2014/main" id="{1DA31B04-EEDA-D7A6-EDFC-10E644AE652A}"/>
              </a:ext>
            </a:extLst>
          </p:cNvPr>
          <p:cNvGrpSpPr>
            <a:grpSpLocks noGrp="1" noUngrp="1" noRot="1" noMove="1" noResize="1"/>
          </p:cNvGrpSpPr>
          <p:nvPr/>
        </p:nvGrpSpPr>
        <p:grpSpPr>
          <a:xfrm>
            <a:off x="5362683" y="3726388"/>
            <a:ext cx="1720800" cy="2547619"/>
            <a:chOff x="5362683" y="3726388"/>
            <a:chExt cx="1720800" cy="2547619"/>
          </a:xfrm>
        </p:grpSpPr>
        <p:sp>
          <p:nvSpPr>
            <p:cNvPr id="12" name="Tekstvak 11">
              <a:hlinkClick r:id="rId15" action="ppaction://hlinksldjump"/>
              <a:extLst>
                <a:ext uri="{FF2B5EF4-FFF2-40B4-BE49-F238E27FC236}">
                  <a16:creationId xmlns:a16="http://schemas.microsoft.com/office/drawing/2014/main" id="{0BF9B9CC-234C-4659-103C-97B45A8C9CD3}"/>
                </a:ext>
              </a:extLst>
            </p:cNvPr>
            <p:cNvSpPr txBox="1">
              <a:spLocks noGrp="1" noRot="1" noMove="1" noResize="1" noEditPoints="1" noAdjustHandles="1" noChangeArrowheads="1" noChangeShapeType="1"/>
            </p:cNvSpPr>
            <p:nvPr/>
          </p:nvSpPr>
          <p:spPr>
            <a:xfrm>
              <a:off x="5362683" y="5720009"/>
              <a:ext cx="1720800" cy="553998"/>
            </a:xfrm>
            <a:prstGeom prst="rect">
              <a:avLst/>
            </a:prstGeom>
            <a:noFill/>
          </p:spPr>
          <p:txBody>
            <a:bodyPr wrap="square" lIns="91440" tIns="45720" rIns="91440" bIns="45720" rtlCol="0" anchor="t">
              <a:spAutoFit/>
            </a:bodyPr>
            <a:lstStyle/>
            <a:p>
              <a:pPr algn="ctr"/>
              <a:r>
                <a:rPr lang="nl-NL" sz="1500" b="1" dirty="0">
                  <a:cs typeface="Arial"/>
                </a:rPr>
                <a:t>Beademen via </a:t>
              </a:r>
              <a:r>
                <a:rPr lang="nl-NL" sz="1500" b="1" dirty="0" err="1">
                  <a:cs typeface="Arial"/>
                </a:rPr>
                <a:t>tracheostoma</a:t>
              </a:r>
              <a:endParaRPr lang="nl-NL" sz="1500" b="1" dirty="0" err="1">
                <a:ea typeface="Calibri"/>
                <a:cs typeface="Arial"/>
              </a:endParaRPr>
            </a:p>
          </p:txBody>
        </p:sp>
        <p:pic>
          <p:nvPicPr>
            <p:cNvPr id="2" name="Picture 3">
              <a:hlinkClick r:id="rId15" action="ppaction://hlinksldjump"/>
              <a:extLst>
                <a:ext uri="{FF2B5EF4-FFF2-40B4-BE49-F238E27FC236}">
                  <a16:creationId xmlns:a16="http://schemas.microsoft.com/office/drawing/2014/main" id="{C1714657-F0DC-8A2B-F9D0-D19057CEFC29}"/>
                </a:ext>
              </a:extLst>
            </p:cNvPr>
            <p:cNvPicPr>
              <a:picLocks noGrp="1" noRot="1" noMove="1" noResize="1" noEditPoints="1" noAdjustHandles="1" noChangeArrowheads="1" noChangeShapeType="1" noCrop="1"/>
            </p:cNvPicPr>
            <p:nvPr/>
          </p:nvPicPr>
          <p:blipFill>
            <a:blip r:embed="rId16"/>
            <a:srcRect l="16196" t="3289" r="27871" b="-2345"/>
            <a:stretch>
              <a:fillRect/>
            </a:stretch>
          </p:blipFill>
          <p:spPr>
            <a:xfrm>
              <a:off x="5362683" y="3726388"/>
              <a:ext cx="1720800" cy="2016000"/>
            </a:xfrm>
            <a:prstGeom prst="rect">
              <a:avLst/>
            </a:prstGeom>
            <a:ln w="19050">
              <a:solidFill>
                <a:schemeClr val="tx1"/>
              </a:solidFill>
            </a:ln>
          </p:spPr>
        </p:pic>
      </p:grpSp>
      <p:grpSp>
        <p:nvGrpSpPr>
          <p:cNvPr id="10" name="Groep 9">
            <a:extLst>
              <a:ext uri="{FF2B5EF4-FFF2-40B4-BE49-F238E27FC236}">
                <a16:creationId xmlns:a16="http://schemas.microsoft.com/office/drawing/2014/main" id="{9FF4D222-402F-994B-082D-892FF884271B}"/>
              </a:ext>
            </a:extLst>
          </p:cNvPr>
          <p:cNvGrpSpPr>
            <a:grpSpLocks noGrp="1" noUngrp="1" noRot="1" noMove="1" noResize="1"/>
          </p:cNvGrpSpPr>
          <p:nvPr/>
        </p:nvGrpSpPr>
        <p:grpSpPr>
          <a:xfrm>
            <a:off x="7450314" y="3726387"/>
            <a:ext cx="1720800" cy="2600748"/>
            <a:chOff x="7450314" y="3726387"/>
            <a:chExt cx="1720800" cy="2600748"/>
          </a:xfrm>
        </p:grpSpPr>
        <p:sp>
          <p:nvSpPr>
            <p:cNvPr id="29" name="Tekstvak 28">
              <a:extLst>
                <a:ext uri="{FF2B5EF4-FFF2-40B4-BE49-F238E27FC236}">
                  <a16:creationId xmlns:a16="http://schemas.microsoft.com/office/drawing/2014/main" id="{DCED3987-0AFC-98BC-15E5-EBB9863C1332}"/>
                </a:ext>
              </a:extLst>
            </p:cNvPr>
            <p:cNvSpPr txBox="1">
              <a:spLocks noGrp="1" noRot="1" noMove="1" noResize="1" noEditPoints="1" noAdjustHandles="1" noChangeArrowheads="1" noChangeShapeType="1"/>
            </p:cNvSpPr>
            <p:nvPr/>
          </p:nvSpPr>
          <p:spPr>
            <a:xfrm>
              <a:off x="7450314" y="5773137"/>
              <a:ext cx="1720800" cy="553998"/>
            </a:xfrm>
            <a:prstGeom prst="rect">
              <a:avLst/>
            </a:prstGeom>
            <a:noFill/>
          </p:spPr>
          <p:txBody>
            <a:bodyPr wrap="square" rtlCol="0">
              <a:spAutoFit/>
            </a:bodyPr>
            <a:lstStyle/>
            <a:p>
              <a:pPr algn="ctr"/>
              <a:r>
                <a:rPr lang="nl-NL" sz="1500" b="1" dirty="0">
                  <a:cs typeface="Arial" panose="020B0604020202020204" pitchFamily="34" charset="0"/>
                </a:rPr>
                <a:t>Reanimatie in smalle ruimtes</a:t>
              </a:r>
            </a:p>
          </p:txBody>
        </p:sp>
        <p:pic>
          <p:nvPicPr>
            <p:cNvPr id="7" name="Picture 2">
              <a:hlinkClick r:id="rId17" action="ppaction://hlinksldjump"/>
              <a:extLst>
                <a:ext uri="{FF2B5EF4-FFF2-40B4-BE49-F238E27FC236}">
                  <a16:creationId xmlns:a16="http://schemas.microsoft.com/office/drawing/2014/main" id="{26997334-20F1-AB10-B766-FD52C18DB415}"/>
                </a:ext>
              </a:extLst>
            </p:cNvPr>
            <p:cNvPicPr>
              <a:picLocks noGrp="1" noRot="1" noMove="1" noResize="1" noEditPoints="1" noAdjustHandles="1" noChangeArrowheads="1" noChangeShapeType="1" noCrop="1"/>
            </p:cNvPicPr>
            <p:nvPr/>
          </p:nvPicPr>
          <p:blipFill>
            <a:blip r:embed="rId18"/>
            <a:srcRect l="17177" t="605" r="24539" b="4793"/>
            <a:stretch>
              <a:fillRect/>
            </a:stretch>
          </p:blipFill>
          <p:spPr>
            <a:xfrm>
              <a:off x="7450314" y="3726387"/>
              <a:ext cx="1720800" cy="2016000"/>
            </a:xfrm>
            <a:prstGeom prst="rect">
              <a:avLst/>
            </a:prstGeom>
            <a:ln w="19050">
              <a:solidFill>
                <a:schemeClr val="tx1"/>
              </a:solidFill>
            </a:ln>
          </p:spPr>
        </p:pic>
      </p:grpSp>
      <p:grpSp>
        <p:nvGrpSpPr>
          <p:cNvPr id="42" name="Groep 41">
            <a:extLst>
              <a:ext uri="{FF2B5EF4-FFF2-40B4-BE49-F238E27FC236}">
                <a16:creationId xmlns:a16="http://schemas.microsoft.com/office/drawing/2014/main" id="{0414F0EB-FD5E-74CE-3055-EFDF334EF858}"/>
              </a:ext>
            </a:extLst>
          </p:cNvPr>
          <p:cNvGrpSpPr>
            <a:grpSpLocks noGrp="1" noUngrp="1" noRot="1" noMove="1" noResize="1"/>
          </p:cNvGrpSpPr>
          <p:nvPr/>
        </p:nvGrpSpPr>
        <p:grpSpPr>
          <a:xfrm>
            <a:off x="3319090" y="3726387"/>
            <a:ext cx="1751602" cy="2601477"/>
            <a:chOff x="3319090" y="3726387"/>
            <a:chExt cx="1751602" cy="2601477"/>
          </a:xfrm>
        </p:grpSpPr>
        <p:sp>
          <p:nvSpPr>
            <p:cNvPr id="30" name="Tekstvak 29">
              <a:hlinkClick r:id="rId19" action="ppaction://hlinksldjump"/>
              <a:extLst>
                <a:ext uri="{FF2B5EF4-FFF2-40B4-BE49-F238E27FC236}">
                  <a16:creationId xmlns:a16="http://schemas.microsoft.com/office/drawing/2014/main" id="{11D5DC8E-D275-9DCC-2ED9-D2280F4F7DEC}"/>
                </a:ext>
              </a:extLst>
            </p:cNvPr>
            <p:cNvSpPr txBox="1">
              <a:spLocks noGrp="1" noRot="1" noMove="1" noResize="1" noEditPoints="1" noAdjustHandles="1" noChangeArrowheads="1" noChangeShapeType="1"/>
            </p:cNvSpPr>
            <p:nvPr/>
          </p:nvSpPr>
          <p:spPr>
            <a:xfrm>
              <a:off x="3349006" y="5773866"/>
              <a:ext cx="1721686" cy="553998"/>
            </a:xfrm>
            <a:prstGeom prst="rect">
              <a:avLst/>
            </a:prstGeom>
            <a:noFill/>
          </p:spPr>
          <p:txBody>
            <a:bodyPr wrap="square" rtlCol="0">
              <a:spAutoFit/>
            </a:bodyPr>
            <a:lstStyle/>
            <a:p>
              <a:pPr algn="ctr"/>
              <a:r>
                <a:rPr lang="nl-NL" sz="1500" b="1" dirty="0">
                  <a:cs typeface="Arial" panose="020B0604020202020204" pitchFamily="34" charset="0"/>
                </a:rPr>
                <a:t>Afwijkend</a:t>
              </a:r>
            </a:p>
            <a:p>
              <a:pPr algn="ctr"/>
              <a:r>
                <a:rPr lang="nl-NL" sz="1500" b="1" dirty="0">
                  <a:cs typeface="Arial" panose="020B0604020202020204" pitchFamily="34" charset="0"/>
                </a:rPr>
                <a:t>algoritme</a:t>
              </a:r>
            </a:p>
          </p:txBody>
        </p:sp>
        <p:pic>
          <p:nvPicPr>
            <p:cNvPr id="27" name="Afbeelding 26" descr="Afbeelding met tekst, schermopname, Rechthoek, rood&#10;&#10;Door AI gegenereerde inhoud is mogelijk onjuist.">
              <a:hlinkClick r:id="rId19" action="ppaction://hlinksldjump"/>
              <a:extLst>
                <a:ext uri="{FF2B5EF4-FFF2-40B4-BE49-F238E27FC236}">
                  <a16:creationId xmlns:a16="http://schemas.microsoft.com/office/drawing/2014/main" id="{B762CD91-A354-589F-B362-5A67BB82886F}"/>
                </a:ext>
              </a:extLst>
            </p:cNvPr>
            <p:cNvPicPr>
              <a:picLocks noGrp="1" noRot="1" noMove="1" noResize="1" noEditPoints="1" noAdjustHandles="1" noChangeArrowheads="1" noChangeShapeType="1" noCrop="1"/>
            </p:cNvPicPr>
            <p:nvPr/>
          </p:nvPicPr>
          <p:blipFill>
            <a:blip r:embed="rId20"/>
            <a:stretch>
              <a:fillRect/>
            </a:stretch>
          </p:blipFill>
          <p:spPr>
            <a:xfrm>
              <a:off x="3319090" y="3726387"/>
              <a:ext cx="1720800" cy="2016000"/>
            </a:xfrm>
            <a:prstGeom prst="rect">
              <a:avLst/>
            </a:prstGeom>
            <a:ln w="19050">
              <a:solidFill>
                <a:schemeClr val="tx1"/>
              </a:solidFill>
            </a:ln>
          </p:spPr>
        </p:pic>
      </p:grpSp>
    </p:spTree>
    <p:extLst>
      <p:ext uri="{BB962C8B-B14F-4D97-AF65-F5344CB8AC3E}">
        <p14:creationId xmlns:p14="http://schemas.microsoft.com/office/powerpoint/2010/main" val="3520633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D73E62-2DB7-985E-CEE2-0BDBEA87053E}"/>
              </a:ext>
            </a:extLst>
          </p:cNvPr>
          <p:cNvSpPr>
            <a:spLocks noGrp="1" noRot="1" noMove="1" noResize="1" noEditPoints="1" noAdjustHandles="1" noChangeArrowheads="1" noChangeShapeType="1"/>
          </p:cNvSpPr>
          <p:nvPr>
            <p:ph type="title"/>
          </p:nvPr>
        </p:nvSpPr>
        <p:spPr/>
        <p:txBody>
          <a:bodyPr/>
          <a:lstStyle/>
          <a:p>
            <a:r>
              <a:rPr lang="nl-NL" dirty="0"/>
              <a:t>First responders</a:t>
            </a:r>
          </a:p>
        </p:txBody>
      </p:sp>
      <p:sp>
        <p:nvSpPr>
          <p:cNvPr id="3" name="Tekstvak 2">
            <a:extLst>
              <a:ext uri="{FF2B5EF4-FFF2-40B4-BE49-F238E27FC236}">
                <a16:creationId xmlns:a16="http://schemas.microsoft.com/office/drawing/2014/main" id="{3D2D91CD-9C1B-BD4F-ECD7-6BECEC12D441}"/>
              </a:ext>
            </a:extLst>
          </p:cNvPr>
          <p:cNvSpPr txBox="1">
            <a:spLocks noGrp="1" noRot="1" noMove="1" noResize="1" noEditPoints="1" noAdjustHandles="1" noChangeArrowheads="1" noChangeShapeType="1"/>
          </p:cNvSpPr>
          <p:nvPr/>
        </p:nvSpPr>
        <p:spPr>
          <a:xfrm>
            <a:off x="7992765" y="5485967"/>
            <a:ext cx="3897285" cy="461665"/>
          </a:xfrm>
          <a:prstGeom prst="rect">
            <a:avLst/>
          </a:prstGeom>
          <a:noFill/>
        </p:spPr>
        <p:txBody>
          <a:bodyPr wrap="none" rtlCol="0">
            <a:spAutoFit/>
          </a:bodyPr>
          <a:lstStyle/>
          <a:p>
            <a:r>
              <a:rPr lang="nl-NL" sz="2400" i="1" dirty="0">
                <a:latin typeface="Calibri" panose="020F0502020204030204" pitchFamily="34" charset="0"/>
                <a:ea typeface="Calibri" panose="020F0502020204030204" pitchFamily="34" charset="0"/>
                <a:cs typeface="Calibri" panose="020F0502020204030204" pitchFamily="34" charset="0"/>
              </a:rPr>
              <a:t>Aanmelden kan vanaf 18 jaar.</a:t>
            </a:r>
          </a:p>
        </p:txBody>
      </p:sp>
    </p:spTree>
    <p:extLst>
      <p:ext uri="{BB962C8B-B14F-4D97-AF65-F5344CB8AC3E}">
        <p14:creationId xmlns:p14="http://schemas.microsoft.com/office/powerpoint/2010/main" val="2445767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05CC45AB-F18F-4EDF-B512-584288851F11}"/>
              </a:ext>
            </a:extLst>
          </p:cNvPr>
          <p:cNvSpPr txBox="1">
            <a:spLocks noGrp="1" noRot="1" noMove="1" noResize="1" noEditPoints="1" noAdjustHandles="1" noChangeArrowheads="1" noChangeShapeType="1"/>
          </p:cNvSpPr>
          <p:nvPr/>
        </p:nvSpPr>
        <p:spPr bwMode="auto">
          <a:xfrm>
            <a:off x="502487" y="1905506"/>
            <a:ext cx="11187026" cy="3046988"/>
          </a:xfrm>
          <a:prstGeom prst="rect">
            <a:avLst/>
          </a:prstGeom>
          <a:noFill/>
          <a:ln w="9525">
            <a:noFill/>
            <a:miter lim="800000"/>
            <a:headEnd/>
            <a:tailEnd/>
          </a:ln>
        </p:spPr>
        <p:txBody>
          <a:bodyPr wrap="square" lIns="91440" tIns="45720" rIns="91440" bIns="45720" anchor="ctr" anchorCtr="0">
            <a:spAutoFit/>
          </a:bodyPr>
          <a:lstStyle/>
          <a:p>
            <a:r>
              <a:rPr lang="nl-NL" sz="2400" b="1" dirty="0"/>
              <a:t>Aan het einde van deze module kun je:</a:t>
            </a:r>
          </a:p>
          <a:p>
            <a:pPr marL="342900" indent="-342900">
              <a:buFont typeface="Arial" panose="020B0604020202020204" pitchFamily="34" charset="0"/>
              <a:buChar char="•"/>
            </a:pPr>
            <a:r>
              <a:rPr lang="nl-NL" sz="2400" dirty="0"/>
              <a:t>uitleggen op welke manieren je een oproep van HartslagNu kunt ontvangen en daarop kunt reageren</a:t>
            </a:r>
            <a:br>
              <a:rPr lang="nl-NL" sz="2400" dirty="0"/>
            </a:br>
            <a:endParaRPr lang="nl-NL" sz="2400" dirty="0"/>
          </a:p>
          <a:p>
            <a:pPr marL="342900" indent="-342900">
              <a:buFont typeface="Arial" panose="020B0604020202020204" pitchFamily="34" charset="0"/>
              <a:buChar char="•"/>
            </a:pPr>
            <a:r>
              <a:rPr lang="nl-NL" sz="2400" dirty="0"/>
              <a:t>tijdens een scenario tonen</a:t>
            </a:r>
            <a:endParaRPr lang="nl-NL" sz="2400" dirty="0">
              <a:ea typeface="Calibri"/>
              <a:cs typeface="Calibri"/>
            </a:endParaRPr>
          </a:p>
          <a:p>
            <a:pPr marL="799465" lvl="1" indent="-342900">
              <a:buFont typeface="Arial" panose="020B0604020202020204" pitchFamily="34" charset="0"/>
              <a:buChar char="•"/>
            </a:pPr>
            <a:r>
              <a:rPr lang="nl-NL" sz="2400" dirty="0"/>
              <a:t>hoe te handelen bij aankomst bij het slachtoffer</a:t>
            </a:r>
            <a:endParaRPr lang="nl-NL" sz="2400" dirty="0">
              <a:ea typeface="Calibri" panose="020F0502020204030204"/>
              <a:cs typeface="Calibri" panose="020F0502020204030204"/>
            </a:endParaRPr>
          </a:p>
          <a:p>
            <a:pPr marL="799465" lvl="1" indent="-342900">
              <a:buFont typeface="Arial" panose="020B0604020202020204" pitchFamily="34" charset="0"/>
              <a:buChar char="•"/>
            </a:pPr>
            <a:r>
              <a:rPr lang="nl-NL" sz="2400" dirty="0"/>
              <a:t>hoe te handelen als er meerdere first responders zijn</a:t>
            </a:r>
            <a:endParaRPr lang="nl-NL" sz="2400" dirty="0">
              <a:ea typeface="Calibri" panose="020F0502020204030204"/>
              <a:cs typeface="Calibri" panose="020F0502020204030204"/>
            </a:endParaRPr>
          </a:p>
          <a:p>
            <a:pPr marL="799465" lvl="1" indent="-342900">
              <a:buFont typeface="Arial" panose="020B0604020202020204" pitchFamily="34" charset="0"/>
              <a:buChar char="•"/>
            </a:pPr>
            <a:r>
              <a:rPr lang="nl-NL" sz="2400" dirty="0"/>
              <a:t>hoe te reanimeren als het slachtoffer een kind is</a:t>
            </a:r>
            <a:endParaRPr lang="nl-NL" sz="2400" dirty="0">
              <a:ea typeface="Calibri" panose="020F0502020204030204"/>
              <a:cs typeface="Calibri" panose="020F0502020204030204"/>
            </a:endParaRPr>
          </a:p>
        </p:txBody>
      </p:sp>
      <p:sp>
        <p:nvSpPr>
          <p:cNvPr id="2" name="Tijdelijke aanduiding voor tekst 3">
            <a:extLst>
              <a:ext uri="{FF2B5EF4-FFF2-40B4-BE49-F238E27FC236}">
                <a16:creationId xmlns:a16="http://schemas.microsoft.com/office/drawing/2014/main" id="{18C387E0-16E3-6717-FE68-EC151A7FF68E}"/>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Leerdoelen</a:t>
            </a:r>
          </a:p>
        </p:txBody>
      </p:sp>
    </p:spTree>
    <p:extLst>
      <p:ext uri="{BB962C8B-B14F-4D97-AF65-F5344CB8AC3E}">
        <p14:creationId xmlns:p14="http://schemas.microsoft.com/office/powerpoint/2010/main" val="92895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83BEBB9-C6F0-7DBA-1CC0-299704D5C921}"/>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First </a:t>
            </a:r>
            <a:r>
              <a:rPr lang="nl-NL" dirty="0" err="1"/>
              <a:t>responder</a:t>
            </a:r>
            <a:r>
              <a:rPr lang="nl-NL" dirty="0"/>
              <a:t> reanimatiezorg</a:t>
            </a:r>
          </a:p>
        </p:txBody>
      </p:sp>
      <p:pic>
        <p:nvPicPr>
          <p:cNvPr id="2" name="Onlinemedia 1" title="Kwaliteitskader first responders reanimatiezorg (Nederlands)">
            <a:hlinkClick r:id="" action="ppaction://media"/>
            <a:extLst>
              <a:ext uri="{FF2B5EF4-FFF2-40B4-BE49-F238E27FC236}">
                <a16:creationId xmlns:a16="http://schemas.microsoft.com/office/drawing/2014/main" id="{8E02397B-0BB0-1343-9B6F-7E5CE309BCB9}"/>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2318400" y="1389600"/>
            <a:ext cx="7540200" cy="4248000"/>
          </a:xfrm>
          <a:prstGeom prst="rect">
            <a:avLst/>
          </a:prstGeom>
        </p:spPr>
      </p:pic>
    </p:spTree>
    <p:extLst>
      <p:ext uri="{BB962C8B-B14F-4D97-AF65-F5344CB8AC3E}">
        <p14:creationId xmlns:p14="http://schemas.microsoft.com/office/powerpoint/2010/main" val="336350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530FBE98-F059-4493-BE53-CC2BB9D092F9}"/>
              </a:ext>
            </a:extLst>
          </p:cNvPr>
          <p:cNvGrpSpPr>
            <a:grpSpLocks noGrp="1" noUngrp="1" noRot="1" noMove="1" noResize="1"/>
          </p:cNvGrpSpPr>
          <p:nvPr/>
        </p:nvGrpSpPr>
        <p:grpSpPr>
          <a:xfrm>
            <a:off x="3328841" y="1390512"/>
            <a:ext cx="5534317" cy="4595094"/>
            <a:chOff x="3139504" y="1037397"/>
            <a:chExt cx="5534317" cy="4595094"/>
          </a:xfrm>
        </p:grpSpPr>
        <p:pic>
          <p:nvPicPr>
            <p:cNvPr id="4" name="Afbeelding 3" descr="Afbeelding met monitor, elektronica, telefoon, scherm&#10;&#10;Automatisch gegenereerde beschrijving">
              <a:extLst>
                <a:ext uri="{FF2B5EF4-FFF2-40B4-BE49-F238E27FC236}">
                  <a16:creationId xmlns:a16="http://schemas.microsoft.com/office/drawing/2014/main" id="{94BF73BD-676E-42B7-9DBC-A421EC0870B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139504" y="1060644"/>
              <a:ext cx="2142850" cy="4110182"/>
            </a:xfrm>
            <a:prstGeom prst="rect">
              <a:avLst/>
            </a:prstGeom>
          </p:spPr>
        </p:pic>
        <p:sp>
          <p:nvSpPr>
            <p:cNvPr id="5" name="Tekstvak 4">
              <a:extLst>
                <a:ext uri="{FF2B5EF4-FFF2-40B4-BE49-F238E27FC236}">
                  <a16:creationId xmlns:a16="http://schemas.microsoft.com/office/drawing/2014/main" id="{840B1D01-CE0E-40FF-BD33-FDBA074A9114}"/>
                </a:ext>
              </a:extLst>
            </p:cNvPr>
            <p:cNvSpPr txBox="1">
              <a:spLocks noGrp="1" noRot="1" noMove="1" noResize="1" noEditPoints="1" noAdjustHandles="1" noChangeArrowheads="1" noChangeShapeType="1"/>
            </p:cNvSpPr>
            <p:nvPr/>
          </p:nvSpPr>
          <p:spPr>
            <a:xfrm>
              <a:off x="3350086" y="5170826"/>
              <a:ext cx="1814786" cy="461665"/>
            </a:xfrm>
            <a:prstGeom prst="rect">
              <a:avLst/>
            </a:prstGeom>
            <a:noFill/>
          </p:spPr>
          <p:txBody>
            <a:bodyPr wrap="square" rtlCol="0">
              <a:spAutoFit/>
            </a:bodyPr>
            <a:lstStyle/>
            <a:p>
              <a:pPr algn="ctr"/>
              <a:r>
                <a:rPr lang="nl-NL" sz="2400" b="1">
                  <a:cs typeface="Arial" panose="020B0604020202020204" pitchFamily="34" charset="0"/>
                </a:rPr>
                <a:t>Via de App</a:t>
              </a:r>
            </a:p>
          </p:txBody>
        </p:sp>
        <p:sp>
          <p:nvSpPr>
            <p:cNvPr id="6" name="Tekstvak 5">
              <a:extLst>
                <a:ext uri="{FF2B5EF4-FFF2-40B4-BE49-F238E27FC236}">
                  <a16:creationId xmlns:a16="http://schemas.microsoft.com/office/drawing/2014/main" id="{58AF0919-DFDA-4A0D-B97D-9F4CA080A86C}"/>
                </a:ext>
              </a:extLst>
            </p:cNvPr>
            <p:cNvSpPr txBox="1">
              <a:spLocks noGrp="1" noRot="1" noMove="1" noResize="1" noEditPoints="1" noAdjustHandles="1" noChangeArrowheads="1" noChangeShapeType="1"/>
            </p:cNvSpPr>
            <p:nvPr/>
          </p:nvSpPr>
          <p:spPr>
            <a:xfrm>
              <a:off x="6740784" y="5170825"/>
              <a:ext cx="1721686" cy="461665"/>
            </a:xfrm>
            <a:prstGeom prst="rect">
              <a:avLst/>
            </a:prstGeom>
            <a:noFill/>
          </p:spPr>
          <p:txBody>
            <a:bodyPr wrap="square" rtlCol="0">
              <a:spAutoFit/>
            </a:bodyPr>
            <a:lstStyle/>
            <a:p>
              <a:pPr algn="ctr"/>
              <a:r>
                <a:rPr lang="nl-NL" sz="2400" b="1">
                  <a:cs typeface="Arial" panose="020B0604020202020204" pitchFamily="34" charset="0"/>
                </a:rPr>
                <a:t>Via Sms</a:t>
              </a:r>
            </a:p>
          </p:txBody>
        </p:sp>
        <p:pic>
          <p:nvPicPr>
            <p:cNvPr id="7" name="Afbeelding 6" descr="Afbeelding met elektronica, schermafbeelding, computer, mobiele telefoon&#10;&#10;Automatisch gegenereerde beschrijving">
              <a:extLst>
                <a:ext uri="{FF2B5EF4-FFF2-40B4-BE49-F238E27FC236}">
                  <a16:creationId xmlns:a16="http://schemas.microsoft.com/office/drawing/2014/main" id="{86EF6032-6ABC-4CB0-92FF-27E386F718F6}"/>
                </a:ext>
              </a:extLst>
            </p:cNvPr>
            <p:cNvPicPr>
              <a:picLocks noGrp="1" noRot="1" noChangeAspect="1" noMove="1" noResize="1" noEditPoints="1" noAdjustHandles="1" noChangeArrowheads="1" noChangeShapeType="1" noCrop="1"/>
            </p:cNvPicPr>
            <p:nvPr/>
          </p:nvPicPr>
          <p:blipFill>
            <a:blip r:embed="rId4"/>
            <a:stretch>
              <a:fillRect/>
            </a:stretch>
          </p:blipFill>
          <p:spPr>
            <a:xfrm>
              <a:off x="6530440" y="1037397"/>
              <a:ext cx="2143381" cy="4111200"/>
            </a:xfrm>
            <a:prstGeom prst="rect">
              <a:avLst/>
            </a:prstGeom>
          </p:spPr>
        </p:pic>
      </p:grpSp>
      <p:sp>
        <p:nvSpPr>
          <p:cNvPr id="2" name="Tijdelijke aanduiding voor tekst 3">
            <a:extLst>
              <a:ext uri="{FF2B5EF4-FFF2-40B4-BE49-F238E27FC236}">
                <a16:creationId xmlns:a16="http://schemas.microsoft.com/office/drawing/2014/main" id="{537F0959-7085-C760-2996-BF946F5BD777}"/>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Een oproep</a:t>
            </a:r>
          </a:p>
        </p:txBody>
      </p:sp>
    </p:spTree>
    <p:extLst>
      <p:ext uri="{BB962C8B-B14F-4D97-AF65-F5344CB8AC3E}">
        <p14:creationId xmlns:p14="http://schemas.microsoft.com/office/powerpoint/2010/main" val="727599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a:spLocks noGrp="1" noRot="1" noMove="1" noResize="1" noEditPoints="1" noAdjustHandles="1" noChangeArrowheads="1" noChangeShapeType="1"/>
          </p:cNvSpPr>
          <p:nvPr/>
        </p:nvSpPr>
        <p:spPr>
          <a:xfrm>
            <a:off x="2385942" y="252000"/>
            <a:ext cx="7420116" cy="523220"/>
          </a:xfrm>
          <a:prstGeom prst="rect">
            <a:avLst/>
          </a:prstGeom>
          <a:noFill/>
        </p:spPr>
        <p:txBody>
          <a:bodyPr wrap="square">
            <a:spAutoFit/>
          </a:bodyPr>
          <a:lstStyle/>
          <a:p>
            <a:pPr algn="ctr"/>
            <a:r>
              <a:rPr lang="nl-NL" sz="2800" b="1" kern="1200" dirty="0">
                <a:solidFill>
                  <a:srgbClr val="005D9F"/>
                </a:solidFill>
                <a:ea typeface="+mn-ea"/>
                <a:cs typeface="Arial" charset="0"/>
              </a:rPr>
              <a:t>Snelkoppelingen naar modules</a:t>
            </a:r>
            <a:endParaRPr lang="nl-NL" sz="2800" dirty="0">
              <a:solidFill>
                <a:srgbClr val="005D9F"/>
              </a:solidFill>
            </a:endParaRPr>
          </a:p>
        </p:txBody>
      </p:sp>
      <p:grpSp>
        <p:nvGrpSpPr>
          <p:cNvPr id="40" name="Groep 39">
            <a:extLst>
              <a:ext uri="{FF2B5EF4-FFF2-40B4-BE49-F238E27FC236}">
                <a16:creationId xmlns:a16="http://schemas.microsoft.com/office/drawing/2014/main" id="{3F0EEEAD-B9AA-E553-9EE8-08F352201EC6}"/>
              </a:ext>
            </a:extLst>
          </p:cNvPr>
          <p:cNvGrpSpPr>
            <a:grpSpLocks noGrp="1" noUngrp="1" noRot="1" noMove="1" noResize="1"/>
          </p:cNvGrpSpPr>
          <p:nvPr/>
        </p:nvGrpSpPr>
        <p:grpSpPr>
          <a:xfrm>
            <a:off x="5363909" y="1084863"/>
            <a:ext cx="1749932" cy="2344137"/>
            <a:chOff x="5363909" y="1084863"/>
            <a:chExt cx="1749932" cy="2344137"/>
          </a:xfrm>
        </p:grpSpPr>
        <p:pic>
          <p:nvPicPr>
            <p:cNvPr id="17" name="Afbeelding 16">
              <a:hlinkClick r:id="rId3" action="ppaction://hlinksldjump"/>
              <a:extLst>
                <a:ext uri="{FF2B5EF4-FFF2-40B4-BE49-F238E27FC236}">
                  <a16:creationId xmlns:a16="http://schemas.microsoft.com/office/drawing/2014/main" id="{426A54E2-1716-42BB-A8A3-4A87DA9CC30A}"/>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30466" r="-21208"/>
            <a:stretch/>
          </p:blipFill>
          <p:spPr>
            <a:xfrm>
              <a:off x="5363909" y="1084863"/>
              <a:ext cx="1719574" cy="2016000"/>
            </a:xfrm>
            <a:prstGeom prst="rect">
              <a:avLst/>
            </a:prstGeom>
            <a:solidFill>
              <a:schemeClr val="bg1"/>
            </a:solidFill>
            <a:ln w="19050">
              <a:solidFill>
                <a:schemeClr val="tx1"/>
              </a:solidFill>
            </a:ln>
          </p:spPr>
        </p:pic>
        <p:sp>
          <p:nvSpPr>
            <p:cNvPr id="18" name="Tekstvak 17">
              <a:hlinkClick r:id="rId3" action="ppaction://hlinksldjump"/>
              <a:extLst>
                <a:ext uri="{FF2B5EF4-FFF2-40B4-BE49-F238E27FC236}">
                  <a16:creationId xmlns:a16="http://schemas.microsoft.com/office/drawing/2014/main" id="{DA1C0DBD-48BF-4A6B-859C-B84E625B2853}"/>
                </a:ext>
              </a:extLst>
            </p:cNvPr>
            <p:cNvSpPr txBox="1">
              <a:spLocks noGrp="1" noRot="1" noMove="1" noResize="1" noEditPoints="1" noAdjustHandles="1" noChangeArrowheads="1" noChangeShapeType="1"/>
            </p:cNvSpPr>
            <p:nvPr/>
          </p:nvSpPr>
          <p:spPr>
            <a:xfrm>
              <a:off x="5392155" y="3105835"/>
              <a:ext cx="1721686" cy="323165"/>
            </a:xfrm>
            <a:prstGeom prst="rect">
              <a:avLst/>
            </a:prstGeom>
            <a:noFill/>
          </p:spPr>
          <p:txBody>
            <a:bodyPr wrap="square" rtlCol="0">
              <a:spAutoFit/>
            </a:bodyPr>
            <a:lstStyle/>
            <a:p>
              <a:pPr algn="ctr"/>
              <a:r>
                <a:rPr lang="nl-NL" sz="1500" b="1" dirty="0">
                  <a:cs typeface="Arial" panose="020B0604020202020204" pitchFamily="34" charset="0"/>
                </a:rPr>
                <a:t>First responders</a:t>
              </a:r>
            </a:p>
          </p:txBody>
        </p:sp>
      </p:grpSp>
      <p:grpSp>
        <p:nvGrpSpPr>
          <p:cNvPr id="44" name="Groep 43">
            <a:extLst>
              <a:ext uri="{FF2B5EF4-FFF2-40B4-BE49-F238E27FC236}">
                <a16:creationId xmlns:a16="http://schemas.microsoft.com/office/drawing/2014/main" id="{F798F3BA-099F-5D17-2B67-C452B6837A36}"/>
              </a:ext>
            </a:extLst>
          </p:cNvPr>
          <p:cNvGrpSpPr>
            <a:grpSpLocks noGrp="1" noUngrp="1" noRot="1" noMove="1" noResize="1"/>
          </p:cNvGrpSpPr>
          <p:nvPr/>
        </p:nvGrpSpPr>
        <p:grpSpPr>
          <a:xfrm>
            <a:off x="7421182" y="1084863"/>
            <a:ext cx="1749932" cy="2574970"/>
            <a:chOff x="7421182" y="1084863"/>
            <a:chExt cx="1749932" cy="2574970"/>
          </a:xfrm>
        </p:grpSpPr>
        <p:pic>
          <p:nvPicPr>
            <p:cNvPr id="20" name="Afbeelding 19">
              <a:hlinkClick r:id="rId5" action="ppaction://hlinksldjump"/>
              <a:extLst>
                <a:ext uri="{FF2B5EF4-FFF2-40B4-BE49-F238E27FC236}">
                  <a16:creationId xmlns:a16="http://schemas.microsoft.com/office/drawing/2014/main" id="{9C030CDC-04D2-404A-BFA9-2DD7AC47C8D1}"/>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3371" t="-15022" r="-3924" b="-23532"/>
            <a:stretch/>
          </p:blipFill>
          <p:spPr>
            <a:xfrm>
              <a:off x="7449428" y="1084863"/>
              <a:ext cx="1721686" cy="2016000"/>
            </a:xfrm>
            <a:prstGeom prst="rect">
              <a:avLst/>
            </a:prstGeom>
            <a:solidFill>
              <a:schemeClr val="bg1"/>
            </a:solidFill>
            <a:ln w="19050">
              <a:solidFill>
                <a:schemeClr val="tx1"/>
              </a:solidFill>
            </a:ln>
          </p:spPr>
        </p:pic>
        <p:sp>
          <p:nvSpPr>
            <p:cNvPr id="21" name="Tekstvak 20">
              <a:hlinkClick r:id="rId5" action="ppaction://hlinksldjump"/>
              <a:extLst>
                <a:ext uri="{FF2B5EF4-FFF2-40B4-BE49-F238E27FC236}">
                  <a16:creationId xmlns:a16="http://schemas.microsoft.com/office/drawing/2014/main" id="{734C7F2E-9C5C-4E1B-8B7A-92E5CF6E61E6}"/>
                </a:ext>
              </a:extLst>
            </p:cNvPr>
            <p:cNvSpPr txBox="1">
              <a:spLocks noGrp="1" noRot="1" noMove="1" noResize="1" noEditPoints="1" noAdjustHandles="1" noChangeArrowheads="1" noChangeShapeType="1"/>
            </p:cNvSpPr>
            <p:nvPr/>
          </p:nvSpPr>
          <p:spPr>
            <a:xfrm>
              <a:off x="7421182" y="3105835"/>
              <a:ext cx="1749932" cy="553998"/>
            </a:xfrm>
            <a:prstGeom prst="rect">
              <a:avLst/>
            </a:prstGeom>
            <a:noFill/>
          </p:spPr>
          <p:txBody>
            <a:bodyPr wrap="square" rtlCol="0">
              <a:spAutoFit/>
            </a:bodyPr>
            <a:lstStyle/>
            <a:p>
              <a:pPr algn="ctr"/>
              <a:r>
                <a:rPr lang="nl-NL" sz="1500" b="1" dirty="0">
                  <a:cs typeface="Arial" panose="020B0604020202020204" pitchFamily="34" charset="0"/>
                </a:rPr>
                <a:t>Beademen met hulpmiddelen</a:t>
              </a:r>
            </a:p>
          </p:txBody>
        </p:sp>
      </p:grpSp>
      <p:grpSp>
        <p:nvGrpSpPr>
          <p:cNvPr id="47" name="Groep 46">
            <a:extLst>
              <a:ext uri="{FF2B5EF4-FFF2-40B4-BE49-F238E27FC236}">
                <a16:creationId xmlns:a16="http://schemas.microsoft.com/office/drawing/2014/main" id="{63E04B82-408F-8651-0F7D-B82E34FA4BA7}"/>
              </a:ext>
            </a:extLst>
          </p:cNvPr>
          <p:cNvGrpSpPr>
            <a:grpSpLocks noGrp="1" noUngrp="1" noRot="1" noMove="1" noResize="1"/>
          </p:cNvGrpSpPr>
          <p:nvPr/>
        </p:nvGrpSpPr>
        <p:grpSpPr>
          <a:xfrm>
            <a:off x="9513479" y="1091352"/>
            <a:ext cx="1731144" cy="2563218"/>
            <a:chOff x="9513479" y="1091352"/>
            <a:chExt cx="1731144" cy="2563218"/>
          </a:xfrm>
        </p:grpSpPr>
        <p:sp>
          <p:nvSpPr>
            <p:cNvPr id="23" name="Tekstvak 22">
              <a:hlinkClick r:id="rId7" action="ppaction://hlinksldjump"/>
              <a:extLst>
                <a:ext uri="{FF2B5EF4-FFF2-40B4-BE49-F238E27FC236}">
                  <a16:creationId xmlns:a16="http://schemas.microsoft.com/office/drawing/2014/main" id="{342672D6-5C34-4591-9367-01DD3AE79D2B}"/>
                </a:ext>
              </a:extLst>
            </p:cNvPr>
            <p:cNvSpPr txBox="1">
              <a:spLocks noGrp="1" noRot="1" noMove="1" noResize="1" noEditPoints="1" noAdjustHandles="1" noChangeArrowheads="1" noChangeShapeType="1"/>
            </p:cNvSpPr>
            <p:nvPr/>
          </p:nvSpPr>
          <p:spPr>
            <a:xfrm>
              <a:off x="9522937" y="3100572"/>
              <a:ext cx="1721686" cy="553998"/>
            </a:xfrm>
            <a:prstGeom prst="rect">
              <a:avLst/>
            </a:prstGeom>
            <a:noFill/>
          </p:spPr>
          <p:txBody>
            <a:bodyPr wrap="square" rtlCol="0">
              <a:spAutoFit/>
            </a:bodyPr>
            <a:lstStyle/>
            <a:p>
              <a:pPr algn="ctr"/>
              <a:r>
                <a:rPr lang="nl-NL" sz="1500" b="1">
                  <a:cs typeface="Arial" panose="020B0604020202020204" pitchFamily="34" charset="0"/>
                </a:rPr>
                <a:t>Niet-technische vaardigheden</a:t>
              </a:r>
            </a:p>
          </p:txBody>
        </p:sp>
        <p:pic>
          <p:nvPicPr>
            <p:cNvPr id="24" name="Afbeelding 23">
              <a:hlinkClick r:id="rId7" action="ppaction://hlinksldjump"/>
              <a:extLst>
                <a:ext uri="{FF2B5EF4-FFF2-40B4-BE49-F238E27FC236}">
                  <a16:creationId xmlns:a16="http://schemas.microsoft.com/office/drawing/2014/main" id="{EEFEFC72-B61A-47F0-8E48-3EDDCA5F7582}"/>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val="0"/>
                </a:ext>
              </a:extLst>
            </a:blip>
            <a:srcRect t="-25076" b="-28143"/>
            <a:stretch/>
          </p:blipFill>
          <p:spPr>
            <a:xfrm>
              <a:off x="9513479" y="1091352"/>
              <a:ext cx="1720800" cy="2015999"/>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14693755-08A8-AC58-AF34-34640EC58A83}"/>
              </a:ext>
            </a:extLst>
          </p:cNvPr>
          <p:cNvGrpSpPr>
            <a:grpSpLocks noGrp="1" noUngrp="1" noRot="1" noMove="1" noResize="1"/>
          </p:cNvGrpSpPr>
          <p:nvPr/>
        </p:nvGrpSpPr>
        <p:grpSpPr>
          <a:xfrm>
            <a:off x="3318647" y="1089544"/>
            <a:ext cx="1735809" cy="2334193"/>
            <a:chOff x="3748650" y="993692"/>
            <a:chExt cx="1735809" cy="2334193"/>
          </a:xfrm>
        </p:grpSpPr>
        <p:sp>
          <p:nvSpPr>
            <p:cNvPr id="4" name="Tekstvak 3">
              <a:hlinkClick r:id="rId9" action="ppaction://hlinksldjump"/>
              <a:extLst>
                <a:ext uri="{FF2B5EF4-FFF2-40B4-BE49-F238E27FC236}">
                  <a16:creationId xmlns:a16="http://schemas.microsoft.com/office/drawing/2014/main" id="{7E5EDEDC-CC1C-5577-8743-1CDFF5102233}"/>
                </a:ext>
              </a:extLst>
            </p:cNvPr>
            <p:cNvSpPr txBox="1">
              <a:spLocks noGrp="1" noRot="1" noMove="1" noResize="1" noEditPoints="1" noAdjustHandles="1" noChangeArrowheads="1" noChangeShapeType="1"/>
            </p:cNvSpPr>
            <p:nvPr/>
          </p:nvSpPr>
          <p:spPr>
            <a:xfrm>
              <a:off x="3748650" y="3004720"/>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PBLS</a:t>
              </a:r>
            </a:p>
          </p:txBody>
        </p:sp>
        <p:pic>
          <p:nvPicPr>
            <p:cNvPr id="6" name="Afbeelding 5">
              <a:hlinkClick r:id="rId9" action="ppaction://hlinksldjump"/>
              <a:extLst>
                <a:ext uri="{FF2B5EF4-FFF2-40B4-BE49-F238E27FC236}">
                  <a16:creationId xmlns:a16="http://schemas.microsoft.com/office/drawing/2014/main" id="{CF3AEE45-3A55-40E1-9864-8542673BB5F6}"/>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3" name="Groep 12">
            <a:extLst>
              <a:ext uri="{FF2B5EF4-FFF2-40B4-BE49-F238E27FC236}">
                <a16:creationId xmlns:a16="http://schemas.microsoft.com/office/drawing/2014/main" id="{BBEFF49C-48F4-DCCD-C375-DB9F223589C1}"/>
              </a:ext>
            </a:extLst>
          </p:cNvPr>
          <p:cNvGrpSpPr>
            <a:grpSpLocks noGrp="1" noUngrp="1" noRot="1" noMove="1" noResize="1"/>
          </p:cNvGrpSpPr>
          <p:nvPr/>
        </p:nvGrpSpPr>
        <p:grpSpPr>
          <a:xfrm>
            <a:off x="1274272" y="3726388"/>
            <a:ext cx="1731060" cy="2370643"/>
            <a:chOff x="1274272" y="3726388"/>
            <a:chExt cx="1731060" cy="2370643"/>
          </a:xfrm>
        </p:grpSpPr>
        <p:sp>
          <p:nvSpPr>
            <p:cNvPr id="8" name="Tekstvak 7">
              <a:hlinkClick r:id="rId11" action="ppaction://hlinksldjump"/>
              <a:extLst>
                <a:ext uri="{FF2B5EF4-FFF2-40B4-BE49-F238E27FC236}">
                  <a16:creationId xmlns:a16="http://schemas.microsoft.com/office/drawing/2014/main" id="{F10B64F0-3E70-6B3D-5EA8-EB9294237F2B}"/>
                </a:ext>
              </a:extLst>
            </p:cNvPr>
            <p:cNvSpPr txBox="1">
              <a:spLocks noGrp="1" noRot="1" noMove="1" noResize="1" noEditPoints="1" noAdjustHandles="1" noChangeArrowheads="1" noChangeShapeType="1"/>
            </p:cNvSpPr>
            <p:nvPr/>
          </p:nvSpPr>
          <p:spPr>
            <a:xfrm>
              <a:off x="1283646" y="5773866"/>
              <a:ext cx="1721686" cy="323165"/>
            </a:xfrm>
            <a:prstGeom prst="rect">
              <a:avLst/>
            </a:prstGeom>
            <a:noFill/>
          </p:spPr>
          <p:txBody>
            <a:bodyPr wrap="square" rtlCol="0">
              <a:spAutoFit/>
            </a:bodyPr>
            <a:lstStyle/>
            <a:p>
              <a:pPr algn="ctr"/>
              <a:r>
                <a:rPr lang="nl-NL" sz="1500" b="1" dirty="0">
                  <a:cs typeface="Arial" panose="020B0604020202020204" pitchFamily="34" charset="0"/>
                </a:rPr>
                <a:t>Verslikking kind</a:t>
              </a:r>
            </a:p>
          </p:txBody>
        </p:sp>
        <p:pic>
          <p:nvPicPr>
            <p:cNvPr id="11" name="Afbeelding 10">
              <a:hlinkClick r:id="rId11" action="ppaction://hlinksldjump"/>
              <a:extLst>
                <a:ext uri="{FF2B5EF4-FFF2-40B4-BE49-F238E27FC236}">
                  <a16:creationId xmlns:a16="http://schemas.microsoft.com/office/drawing/2014/main" id="{866A9040-A0BC-4E89-068E-FF9764EA1D3E}"/>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t="3391" b="3391"/>
            <a:stretch/>
          </p:blipFill>
          <p:spPr>
            <a:xfrm>
              <a:off x="1274272" y="3726388"/>
              <a:ext cx="1720800" cy="2015999"/>
            </a:xfrm>
            <a:prstGeom prst="rect">
              <a:avLst/>
            </a:prstGeom>
            <a:solidFill>
              <a:schemeClr val="bg1"/>
            </a:solidFill>
            <a:ln w="19050">
              <a:solidFill>
                <a:schemeClr val="tx1"/>
              </a:solidFill>
            </a:ln>
          </p:spPr>
        </p:pic>
      </p:grpSp>
      <p:grpSp>
        <p:nvGrpSpPr>
          <p:cNvPr id="55" name="Groep 54">
            <a:extLst>
              <a:ext uri="{FF2B5EF4-FFF2-40B4-BE49-F238E27FC236}">
                <a16:creationId xmlns:a16="http://schemas.microsoft.com/office/drawing/2014/main" id="{D0C65209-B0AF-3612-EF46-8364F058D949}"/>
              </a:ext>
            </a:extLst>
          </p:cNvPr>
          <p:cNvGrpSpPr>
            <a:grpSpLocks noGrp="1" noUngrp="1" noRot="1" noMove="1" noResize="1"/>
          </p:cNvGrpSpPr>
          <p:nvPr/>
        </p:nvGrpSpPr>
        <p:grpSpPr>
          <a:xfrm>
            <a:off x="1273386" y="1087189"/>
            <a:ext cx="1721686" cy="2336548"/>
            <a:chOff x="1273386" y="1087189"/>
            <a:chExt cx="1721686" cy="2336548"/>
          </a:xfrm>
        </p:grpSpPr>
        <p:sp>
          <p:nvSpPr>
            <p:cNvPr id="41" name="Tekstvak 40">
              <a:hlinkClick r:id="rId13" action="ppaction://hlinksldjump"/>
              <a:extLst>
                <a:ext uri="{FF2B5EF4-FFF2-40B4-BE49-F238E27FC236}">
                  <a16:creationId xmlns:a16="http://schemas.microsoft.com/office/drawing/2014/main" id="{CC6814DF-37E7-4694-8A22-43C2D5DB9C15}"/>
                </a:ext>
              </a:extLst>
            </p:cNvPr>
            <p:cNvSpPr txBox="1">
              <a:spLocks noGrp="1" noRot="1" noMove="1" noResize="1" noEditPoints="1" noAdjustHandles="1" noChangeArrowheads="1" noChangeShapeType="1"/>
            </p:cNvSpPr>
            <p:nvPr/>
          </p:nvSpPr>
          <p:spPr>
            <a:xfrm>
              <a:off x="1273386" y="3100572"/>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BLS</a:t>
              </a:r>
            </a:p>
          </p:txBody>
        </p:sp>
        <p:pic>
          <p:nvPicPr>
            <p:cNvPr id="9" name="Afbeelding 8" descr="Afbeelding met kleding, tekenfilm, Dans, dansen">
              <a:hlinkClick r:id="rId13" action="ppaction://hlinksldjump"/>
              <a:extLst>
                <a:ext uri="{FF2B5EF4-FFF2-40B4-BE49-F238E27FC236}">
                  <a16:creationId xmlns:a16="http://schemas.microsoft.com/office/drawing/2014/main" id="{8C23DC0C-B0FA-956A-3364-ABF65E74E5BB}"/>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l="52226" t="32663" r="13189" b="6541"/>
            <a:stretch>
              <a:fillRect/>
            </a:stretch>
          </p:blipFill>
          <p:spPr>
            <a:xfrm>
              <a:off x="1274442" y="1087189"/>
              <a:ext cx="1719574" cy="2016000"/>
            </a:xfrm>
            <a:prstGeom prst="rect">
              <a:avLst/>
            </a:prstGeom>
            <a:ln w="19050">
              <a:solidFill>
                <a:schemeClr val="tx1"/>
              </a:solidFill>
            </a:ln>
          </p:spPr>
        </p:pic>
      </p:grpSp>
      <p:grpSp>
        <p:nvGrpSpPr>
          <p:cNvPr id="5" name="Groep 4">
            <a:extLst>
              <a:ext uri="{FF2B5EF4-FFF2-40B4-BE49-F238E27FC236}">
                <a16:creationId xmlns:a16="http://schemas.microsoft.com/office/drawing/2014/main" id="{949BD4D5-E9BD-ACF2-A21C-F9368674337B}"/>
              </a:ext>
            </a:extLst>
          </p:cNvPr>
          <p:cNvGrpSpPr>
            <a:grpSpLocks noGrp="1" noUngrp="1" noRot="1" noMove="1" noResize="1"/>
          </p:cNvGrpSpPr>
          <p:nvPr/>
        </p:nvGrpSpPr>
        <p:grpSpPr>
          <a:xfrm>
            <a:off x="5362683" y="3726388"/>
            <a:ext cx="1720800" cy="2547619"/>
            <a:chOff x="5362683" y="3726388"/>
            <a:chExt cx="1720800" cy="2547619"/>
          </a:xfrm>
        </p:grpSpPr>
        <p:sp>
          <p:nvSpPr>
            <p:cNvPr id="12" name="Tekstvak 11">
              <a:hlinkClick r:id="rId15" action="ppaction://hlinksldjump"/>
              <a:extLst>
                <a:ext uri="{FF2B5EF4-FFF2-40B4-BE49-F238E27FC236}">
                  <a16:creationId xmlns:a16="http://schemas.microsoft.com/office/drawing/2014/main" id="{D7123C1B-6C96-14C7-D1E4-CA2CB1156705}"/>
                </a:ext>
              </a:extLst>
            </p:cNvPr>
            <p:cNvSpPr txBox="1">
              <a:spLocks noGrp="1" noRot="1" noMove="1" noResize="1" noEditPoints="1" noAdjustHandles="1" noChangeArrowheads="1" noChangeShapeType="1"/>
            </p:cNvSpPr>
            <p:nvPr/>
          </p:nvSpPr>
          <p:spPr>
            <a:xfrm>
              <a:off x="5362683" y="5720009"/>
              <a:ext cx="1720800" cy="553998"/>
            </a:xfrm>
            <a:prstGeom prst="rect">
              <a:avLst/>
            </a:prstGeom>
            <a:noFill/>
          </p:spPr>
          <p:txBody>
            <a:bodyPr wrap="square" lIns="91440" tIns="45720" rIns="91440" bIns="45720" rtlCol="0" anchor="t">
              <a:spAutoFit/>
            </a:bodyPr>
            <a:lstStyle/>
            <a:p>
              <a:pPr algn="ctr"/>
              <a:r>
                <a:rPr lang="nl-NL" sz="1500" b="1" dirty="0">
                  <a:cs typeface="Arial"/>
                </a:rPr>
                <a:t>Beademen via </a:t>
              </a:r>
              <a:r>
                <a:rPr lang="nl-NL" sz="1500" b="1" dirty="0" err="1">
                  <a:cs typeface="Arial"/>
                </a:rPr>
                <a:t>tracheostoma</a:t>
              </a:r>
              <a:endParaRPr lang="nl-NL" sz="1500" b="1" dirty="0" err="1">
                <a:ea typeface="Calibri"/>
                <a:cs typeface="Arial"/>
              </a:endParaRPr>
            </a:p>
          </p:txBody>
        </p:sp>
        <p:pic>
          <p:nvPicPr>
            <p:cNvPr id="2" name="Picture 3">
              <a:hlinkClick r:id="rId15" action="ppaction://hlinksldjump"/>
              <a:extLst>
                <a:ext uri="{FF2B5EF4-FFF2-40B4-BE49-F238E27FC236}">
                  <a16:creationId xmlns:a16="http://schemas.microsoft.com/office/drawing/2014/main" id="{9CA791C2-97F1-3ED5-1A4A-9F1139CAB0E3}"/>
                </a:ext>
              </a:extLst>
            </p:cNvPr>
            <p:cNvPicPr>
              <a:picLocks noGrp="1" noRot="1" noMove="1" noResize="1" noEditPoints="1" noAdjustHandles="1" noChangeArrowheads="1" noChangeShapeType="1" noCrop="1"/>
            </p:cNvPicPr>
            <p:nvPr/>
          </p:nvPicPr>
          <p:blipFill>
            <a:blip r:embed="rId16"/>
            <a:srcRect l="16196" t="3289" r="27871" b="-2345"/>
            <a:stretch>
              <a:fillRect/>
            </a:stretch>
          </p:blipFill>
          <p:spPr>
            <a:xfrm>
              <a:off x="5362683" y="3726388"/>
              <a:ext cx="1720800" cy="2016000"/>
            </a:xfrm>
            <a:prstGeom prst="rect">
              <a:avLst/>
            </a:prstGeom>
            <a:ln w="19050">
              <a:solidFill>
                <a:schemeClr val="tx1"/>
              </a:solidFill>
            </a:ln>
          </p:spPr>
        </p:pic>
      </p:grpSp>
      <p:grpSp>
        <p:nvGrpSpPr>
          <p:cNvPr id="10" name="Groep 9">
            <a:extLst>
              <a:ext uri="{FF2B5EF4-FFF2-40B4-BE49-F238E27FC236}">
                <a16:creationId xmlns:a16="http://schemas.microsoft.com/office/drawing/2014/main" id="{B8B51443-965F-F8CE-CEE9-89D871F3A167}"/>
              </a:ext>
            </a:extLst>
          </p:cNvPr>
          <p:cNvGrpSpPr>
            <a:grpSpLocks noGrp="1" noUngrp="1" noRot="1" noMove="1" noResize="1"/>
          </p:cNvGrpSpPr>
          <p:nvPr/>
        </p:nvGrpSpPr>
        <p:grpSpPr>
          <a:xfrm>
            <a:off x="7450314" y="3726387"/>
            <a:ext cx="1720800" cy="2600748"/>
            <a:chOff x="7450314" y="3726387"/>
            <a:chExt cx="1720800" cy="2600748"/>
          </a:xfrm>
        </p:grpSpPr>
        <p:sp>
          <p:nvSpPr>
            <p:cNvPr id="29" name="Tekstvak 28">
              <a:extLst>
                <a:ext uri="{FF2B5EF4-FFF2-40B4-BE49-F238E27FC236}">
                  <a16:creationId xmlns:a16="http://schemas.microsoft.com/office/drawing/2014/main" id="{CCC6EF69-664F-C29B-14DA-A67D196FAB2F}"/>
                </a:ext>
              </a:extLst>
            </p:cNvPr>
            <p:cNvSpPr txBox="1">
              <a:spLocks noGrp="1" noRot="1" noMove="1" noResize="1" noEditPoints="1" noAdjustHandles="1" noChangeArrowheads="1" noChangeShapeType="1"/>
            </p:cNvSpPr>
            <p:nvPr/>
          </p:nvSpPr>
          <p:spPr>
            <a:xfrm>
              <a:off x="7450314" y="5773137"/>
              <a:ext cx="1720800" cy="553998"/>
            </a:xfrm>
            <a:prstGeom prst="rect">
              <a:avLst/>
            </a:prstGeom>
            <a:noFill/>
          </p:spPr>
          <p:txBody>
            <a:bodyPr wrap="square" rtlCol="0">
              <a:spAutoFit/>
            </a:bodyPr>
            <a:lstStyle/>
            <a:p>
              <a:pPr algn="ctr"/>
              <a:r>
                <a:rPr lang="nl-NL" sz="1500" b="1" dirty="0">
                  <a:cs typeface="Arial" panose="020B0604020202020204" pitchFamily="34" charset="0"/>
                </a:rPr>
                <a:t>Reanimatie in smalle ruimtes</a:t>
              </a:r>
            </a:p>
          </p:txBody>
        </p:sp>
        <p:pic>
          <p:nvPicPr>
            <p:cNvPr id="7" name="Picture 2">
              <a:hlinkClick r:id="rId17" action="ppaction://hlinksldjump"/>
              <a:extLst>
                <a:ext uri="{FF2B5EF4-FFF2-40B4-BE49-F238E27FC236}">
                  <a16:creationId xmlns:a16="http://schemas.microsoft.com/office/drawing/2014/main" id="{F3C4E864-8FD9-AAA0-140A-59C6959F01AD}"/>
                </a:ext>
              </a:extLst>
            </p:cNvPr>
            <p:cNvPicPr>
              <a:picLocks noGrp="1" noRot="1" noMove="1" noResize="1" noEditPoints="1" noAdjustHandles="1" noChangeArrowheads="1" noChangeShapeType="1" noCrop="1"/>
            </p:cNvPicPr>
            <p:nvPr/>
          </p:nvPicPr>
          <p:blipFill>
            <a:blip r:embed="rId18"/>
            <a:srcRect l="17177" t="605" r="24539" b="4793"/>
            <a:stretch>
              <a:fillRect/>
            </a:stretch>
          </p:blipFill>
          <p:spPr>
            <a:xfrm>
              <a:off x="7450314" y="3726387"/>
              <a:ext cx="1720800" cy="2016000"/>
            </a:xfrm>
            <a:prstGeom prst="rect">
              <a:avLst/>
            </a:prstGeom>
            <a:ln w="19050">
              <a:solidFill>
                <a:schemeClr val="tx1"/>
              </a:solidFill>
            </a:ln>
          </p:spPr>
        </p:pic>
      </p:grpSp>
      <p:grpSp>
        <p:nvGrpSpPr>
          <p:cNvPr id="42" name="Groep 41">
            <a:extLst>
              <a:ext uri="{FF2B5EF4-FFF2-40B4-BE49-F238E27FC236}">
                <a16:creationId xmlns:a16="http://schemas.microsoft.com/office/drawing/2014/main" id="{987A3BC7-36AA-AAC5-7162-563D9A1C16EE}"/>
              </a:ext>
            </a:extLst>
          </p:cNvPr>
          <p:cNvGrpSpPr>
            <a:grpSpLocks noGrp="1" noUngrp="1" noRot="1" noMove="1" noResize="1"/>
          </p:cNvGrpSpPr>
          <p:nvPr/>
        </p:nvGrpSpPr>
        <p:grpSpPr>
          <a:xfrm>
            <a:off x="3319090" y="3726387"/>
            <a:ext cx="1751602" cy="2601477"/>
            <a:chOff x="3319090" y="3726387"/>
            <a:chExt cx="1751602" cy="2601477"/>
          </a:xfrm>
        </p:grpSpPr>
        <p:sp>
          <p:nvSpPr>
            <p:cNvPr id="30" name="Tekstvak 29">
              <a:hlinkClick r:id="rId19" action="ppaction://hlinksldjump"/>
              <a:extLst>
                <a:ext uri="{FF2B5EF4-FFF2-40B4-BE49-F238E27FC236}">
                  <a16:creationId xmlns:a16="http://schemas.microsoft.com/office/drawing/2014/main" id="{FAF95B82-A07D-4070-87B3-4EF06698321D}"/>
                </a:ext>
              </a:extLst>
            </p:cNvPr>
            <p:cNvSpPr txBox="1">
              <a:spLocks noGrp="1" noRot="1" noMove="1" noResize="1" noEditPoints="1" noAdjustHandles="1" noChangeArrowheads="1" noChangeShapeType="1"/>
            </p:cNvSpPr>
            <p:nvPr/>
          </p:nvSpPr>
          <p:spPr>
            <a:xfrm>
              <a:off x="3349006" y="5773866"/>
              <a:ext cx="1721686" cy="553998"/>
            </a:xfrm>
            <a:prstGeom prst="rect">
              <a:avLst/>
            </a:prstGeom>
            <a:noFill/>
          </p:spPr>
          <p:txBody>
            <a:bodyPr wrap="square" rtlCol="0">
              <a:spAutoFit/>
            </a:bodyPr>
            <a:lstStyle/>
            <a:p>
              <a:pPr algn="ctr"/>
              <a:r>
                <a:rPr lang="nl-NL" sz="1500" b="1" dirty="0">
                  <a:cs typeface="Arial" panose="020B0604020202020204" pitchFamily="34" charset="0"/>
                </a:rPr>
                <a:t>Afwijkend</a:t>
              </a:r>
            </a:p>
            <a:p>
              <a:pPr algn="ctr"/>
              <a:r>
                <a:rPr lang="nl-NL" sz="1500" b="1" dirty="0">
                  <a:cs typeface="Arial" panose="020B0604020202020204" pitchFamily="34" charset="0"/>
                </a:rPr>
                <a:t>algoritme</a:t>
              </a:r>
            </a:p>
          </p:txBody>
        </p:sp>
        <p:pic>
          <p:nvPicPr>
            <p:cNvPr id="27" name="Afbeelding 26" descr="Afbeelding met tekst, schermopname, Rechthoek, rood&#10;&#10;Door AI gegenereerde inhoud is mogelijk onjuist.">
              <a:hlinkClick r:id="rId19" action="ppaction://hlinksldjump"/>
              <a:extLst>
                <a:ext uri="{FF2B5EF4-FFF2-40B4-BE49-F238E27FC236}">
                  <a16:creationId xmlns:a16="http://schemas.microsoft.com/office/drawing/2014/main" id="{244E55C4-923F-DEFB-B86F-895634E6D5C4}"/>
                </a:ext>
              </a:extLst>
            </p:cNvPr>
            <p:cNvPicPr>
              <a:picLocks noGrp="1" noRot="1" noMove="1" noResize="1" noEditPoints="1" noAdjustHandles="1" noChangeArrowheads="1" noChangeShapeType="1" noCrop="1"/>
            </p:cNvPicPr>
            <p:nvPr/>
          </p:nvPicPr>
          <p:blipFill>
            <a:blip r:embed="rId20"/>
            <a:stretch>
              <a:fillRect/>
            </a:stretch>
          </p:blipFill>
          <p:spPr>
            <a:xfrm>
              <a:off x="3319090" y="3726387"/>
              <a:ext cx="1720800" cy="2016000"/>
            </a:xfrm>
            <a:prstGeom prst="rect">
              <a:avLst/>
            </a:prstGeom>
            <a:ln w="19050">
              <a:solidFill>
                <a:schemeClr val="tx1"/>
              </a:solidFill>
            </a:ln>
          </p:spPr>
        </p:pic>
      </p:grpSp>
    </p:spTree>
    <p:extLst>
      <p:ext uri="{BB962C8B-B14F-4D97-AF65-F5344CB8AC3E}">
        <p14:creationId xmlns:p14="http://schemas.microsoft.com/office/powerpoint/2010/main" val="1907504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monitor, elektronica, telefoon, scherm&#10;&#10;Automatisch gegenereerde beschrijving">
            <a:extLst>
              <a:ext uri="{FF2B5EF4-FFF2-40B4-BE49-F238E27FC236}">
                <a16:creationId xmlns:a16="http://schemas.microsoft.com/office/drawing/2014/main" id="{712484E4-612B-44DD-AB16-D36833C605D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65985" y="1576962"/>
            <a:ext cx="2142850" cy="4110182"/>
          </a:xfrm>
          <a:prstGeom prst="rect">
            <a:avLst/>
          </a:prstGeom>
        </p:spPr>
      </p:pic>
      <p:sp>
        <p:nvSpPr>
          <p:cNvPr id="10" name="Text Box 3">
            <a:extLst>
              <a:ext uri="{FF2B5EF4-FFF2-40B4-BE49-F238E27FC236}">
                <a16:creationId xmlns:a16="http://schemas.microsoft.com/office/drawing/2014/main" id="{6F15E49F-BBA8-4BFE-9FA1-12254F1513B9}"/>
              </a:ext>
            </a:extLst>
          </p:cNvPr>
          <p:cNvSpPr txBox="1">
            <a:spLocks noGrp="1" noRot="1" noMove="1" noResize="1" noEditPoints="1" noAdjustHandles="1" noChangeArrowheads="1" noChangeShapeType="1"/>
          </p:cNvSpPr>
          <p:nvPr/>
        </p:nvSpPr>
        <p:spPr bwMode="auto">
          <a:xfrm>
            <a:off x="5097256" y="1369895"/>
            <a:ext cx="5971822" cy="4524315"/>
          </a:xfrm>
          <a:prstGeom prst="rect">
            <a:avLst/>
          </a:prstGeom>
          <a:noFill/>
          <a:ln w="9525">
            <a:noFill/>
            <a:miter lim="800000"/>
            <a:headEnd/>
            <a:tailEnd/>
          </a:ln>
        </p:spPr>
        <p:txBody>
          <a:bodyPr wrap="square" anchor="ctr" anchorCtr="0">
            <a:spAutoFit/>
          </a:bodyPr>
          <a:lstStyle/>
          <a:p>
            <a:pPr>
              <a:spcBef>
                <a:spcPts val="0"/>
              </a:spcBef>
            </a:pPr>
            <a:r>
              <a:rPr lang="en-GB" sz="2400" b="1" kern="600" dirty="0" err="1">
                <a:solidFill>
                  <a:srgbClr val="00B050"/>
                </a:solidFill>
                <a:cs typeface="Arial" panose="020B0604020202020204" pitchFamily="34" charset="0"/>
              </a:rPr>
              <a:t>Accepteren</a:t>
            </a:r>
            <a:endParaRPr lang="en-GB" sz="2400" b="1" kern="600" dirty="0">
              <a:solidFill>
                <a:srgbClr val="00B050"/>
              </a:solidFill>
              <a:cs typeface="Arial" panose="020B0604020202020204" pitchFamily="34" charset="0"/>
            </a:endParaRPr>
          </a:p>
          <a:p>
            <a:pPr marL="342900" indent="-342900">
              <a:spcBef>
                <a:spcPts val="0"/>
              </a:spcBef>
              <a:buFont typeface="Arial"/>
              <a:buChar char="•"/>
            </a:pPr>
            <a:r>
              <a:rPr lang="en-GB" sz="2400" kern="600" dirty="0" err="1">
                <a:cs typeface="Arial" panose="020B0604020202020204" pitchFamily="34" charset="0"/>
              </a:rPr>
              <a:t>Volg</a:t>
            </a:r>
            <a:r>
              <a:rPr lang="en-GB" sz="2400" kern="600" dirty="0">
                <a:cs typeface="Arial" panose="020B0604020202020204" pitchFamily="34" charset="0"/>
              </a:rPr>
              <a:t> </a:t>
            </a:r>
            <a:r>
              <a:rPr lang="en-GB" sz="2400" kern="600" dirty="0" err="1">
                <a:cs typeface="Arial" panose="020B0604020202020204" pitchFamily="34" charset="0"/>
              </a:rPr>
              <a:t>instructies</a:t>
            </a:r>
            <a:endParaRPr lang="en-GB" sz="2400" kern="600" dirty="0">
              <a:cs typeface="Arial" panose="020B0604020202020204" pitchFamily="34" charset="0"/>
            </a:endParaRPr>
          </a:p>
          <a:p>
            <a:pPr>
              <a:spcBef>
                <a:spcPts val="0"/>
              </a:spcBef>
            </a:pPr>
            <a:endParaRPr lang="en-GB" sz="2400" kern="600" dirty="0">
              <a:cs typeface="Arial" panose="020B0604020202020204" pitchFamily="34" charset="0"/>
            </a:endParaRPr>
          </a:p>
          <a:p>
            <a:pPr marL="342900" indent="-342900">
              <a:spcBef>
                <a:spcPts val="0"/>
              </a:spcBef>
              <a:buFont typeface="Arial"/>
              <a:buChar char="•"/>
            </a:pPr>
            <a:r>
              <a:rPr lang="en-GB" sz="2400" kern="600" dirty="0">
                <a:cs typeface="Arial" panose="020B0604020202020204" pitchFamily="34" charset="0"/>
              </a:rPr>
              <a:t>Ook </a:t>
            </a:r>
            <a:r>
              <a:rPr lang="en-GB" sz="2400" kern="600" dirty="0" err="1">
                <a:cs typeface="Arial" panose="020B0604020202020204" pitchFamily="34" charset="0"/>
              </a:rPr>
              <a:t>als</a:t>
            </a:r>
            <a:r>
              <a:rPr lang="en-GB" sz="2400" kern="600" dirty="0">
                <a:cs typeface="Arial" panose="020B0604020202020204" pitchFamily="34" charset="0"/>
              </a:rPr>
              <a:t> je al </a:t>
            </a:r>
            <a:r>
              <a:rPr lang="en-GB" sz="2400" kern="600" dirty="0" err="1">
                <a:cs typeface="Arial" panose="020B0604020202020204" pitchFamily="34" charset="0"/>
              </a:rPr>
              <a:t>sirenes</a:t>
            </a:r>
            <a:r>
              <a:rPr lang="en-GB" sz="2400" kern="600" dirty="0">
                <a:cs typeface="Arial" panose="020B0604020202020204" pitchFamily="34" charset="0"/>
              </a:rPr>
              <a:t> </a:t>
            </a:r>
            <a:r>
              <a:rPr lang="en-GB" sz="2400" kern="600" dirty="0" err="1">
                <a:cs typeface="Arial" panose="020B0604020202020204" pitchFamily="34" charset="0"/>
              </a:rPr>
              <a:t>hoort</a:t>
            </a:r>
            <a:endParaRPr lang="en-GB" sz="2400" kern="600" dirty="0">
              <a:cs typeface="Arial" panose="020B0604020202020204" pitchFamily="34" charset="0"/>
            </a:endParaRPr>
          </a:p>
          <a:p>
            <a:pPr>
              <a:spcBef>
                <a:spcPts val="0"/>
              </a:spcBef>
            </a:pPr>
            <a:endParaRPr lang="en-GB" sz="2400" b="1" kern="600" dirty="0">
              <a:solidFill>
                <a:srgbClr val="FF0000"/>
              </a:solidFill>
              <a:cs typeface="Arial" panose="020B0604020202020204" pitchFamily="34" charset="0"/>
            </a:endParaRPr>
          </a:p>
          <a:p>
            <a:pPr>
              <a:spcBef>
                <a:spcPts val="0"/>
              </a:spcBef>
            </a:pPr>
            <a:endParaRPr lang="en-GB" sz="2400" b="1" kern="600" dirty="0">
              <a:solidFill>
                <a:srgbClr val="FF0000"/>
              </a:solidFill>
              <a:cs typeface="Arial" panose="020B0604020202020204" pitchFamily="34" charset="0"/>
            </a:endParaRPr>
          </a:p>
          <a:p>
            <a:pPr>
              <a:spcBef>
                <a:spcPts val="0"/>
              </a:spcBef>
            </a:pPr>
            <a:r>
              <a:rPr lang="en-GB" sz="2400" b="1" kern="600" dirty="0" err="1">
                <a:solidFill>
                  <a:srgbClr val="FF0000"/>
                </a:solidFill>
                <a:cs typeface="Arial" panose="020B0604020202020204" pitchFamily="34" charset="0"/>
              </a:rPr>
              <a:t>Afwijzen</a:t>
            </a:r>
            <a:endParaRPr lang="en-GB" sz="2400" b="1" kern="600" dirty="0">
              <a:solidFill>
                <a:srgbClr val="FF0000"/>
              </a:solidFill>
              <a:cs typeface="Arial" panose="020B0604020202020204" pitchFamily="34" charset="0"/>
            </a:endParaRPr>
          </a:p>
          <a:p>
            <a:pPr marL="342900" indent="-342900">
              <a:spcBef>
                <a:spcPts val="0"/>
              </a:spcBef>
              <a:buFont typeface="Arial"/>
              <a:buChar char="•"/>
            </a:pPr>
            <a:r>
              <a:rPr lang="en-GB" sz="2400" kern="600" dirty="0" err="1">
                <a:cs typeface="Arial" panose="020B0604020202020204" pitchFamily="34" charset="0"/>
              </a:rPr>
              <a:t>Wanneer</a:t>
            </a:r>
            <a:r>
              <a:rPr lang="en-GB" sz="2400" kern="600" dirty="0">
                <a:cs typeface="Arial" panose="020B0604020202020204" pitchFamily="34" charset="0"/>
              </a:rPr>
              <a:t> </a:t>
            </a:r>
            <a:r>
              <a:rPr lang="en-GB" sz="2400" kern="600" dirty="0" err="1">
                <a:cs typeface="Arial" panose="020B0604020202020204" pitchFamily="34" charset="0"/>
              </a:rPr>
              <a:t>jouw</a:t>
            </a:r>
            <a:r>
              <a:rPr lang="en-GB" sz="2400" kern="600" dirty="0">
                <a:cs typeface="Arial" panose="020B0604020202020204" pitchFamily="34" charset="0"/>
              </a:rPr>
              <a:t> veiligheid of die van </a:t>
            </a:r>
            <a:r>
              <a:rPr lang="en-GB" sz="2400" kern="600" dirty="0" err="1">
                <a:cs typeface="Arial" panose="020B0604020202020204" pitchFamily="34" charset="0"/>
              </a:rPr>
              <a:t>degene</a:t>
            </a:r>
            <a:r>
              <a:rPr lang="en-GB" sz="2400" kern="600" dirty="0">
                <a:cs typeface="Arial" panose="020B0604020202020204" pitchFamily="34" charset="0"/>
              </a:rPr>
              <a:t> die je </a:t>
            </a:r>
            <a:r>
              <a:rPr lang="en-GB" sz="2400" kern="600" dirty="0" err="1">
                <a:cs typeface="Arial" panose="020B0604020202020204" pitchFamily="34" charset="0"/>
              </a:rPr>
              <a:t>achterlaat</a:t>
            </a:r>
            <a:r>
              <a:rPr lang="en-GB" sz="2400" kern="600" dirty="0">
                <a:cs typeface="Arial" panose="020B0604020202020204" pitchFamily="34" charset="0"/>
              </a:rPr>
              <a:t> in het </a:t>
            </a:r>
            <a:r>
              <a:rPr lang="en-GB" sz="2400" kern="600" dirty="0" err="1">
                <a:cs typeface="Arial" panose="020B0604020202020204" pitchFamily="34" charset="0"/>
              </a:rPr>
              <a:t>geding</a:t>
            </a:r>
            <a:r>
              <a:rPr lang="en-GB" sz="2400" kern="600" dirty="0">
                <a:cs typeface="Arial" panose="020B0604020202020204" pitchFamily="34" charset="0"/>
              </a:rPr>
              <a:t> </a:t>
            </a:r>
            <a:r>
              <a:rPr lang="en-GB" sz="2400" kern="600" dirty="0" err="1">
                <a:cs typeface="Arial" panose="020B0604020202020204" pitchFamily="34" charset="0"/>
              </a:rPr>
              <a:t>komt</a:t>
            </a:r>
            <a:endParaRPr lang="en-GB" sz="2400" kern="600" dirty="0">
              <a:cs typeface="Arial" panose="020B0604020202020204" pitchFamily="34" charset="0"/>
            </a:endParaRPr>
          </a:p>
          <a:p>
            <a:pPr>
              <a:spcBef>
                <a:spcPts val="0"/>
              </a:spcBef>
            </a:pPr>
            <a:endParaRPr lang="en-GB" sz="2400" kern="600" dirty="0">
              <a:cs typeface="Arial" panose="020B0604020202020204" pitchFamily="34" charset="0"/>
            </a:endParaRPr>
          </a:p>
          <a:p>
            <a:pPr marL="342900" indent="-342900">
              <a:spcBef>
                <a:spcPts val="0"/>
              </a:spcBef>
              <a:buFont typeface="Arial"/>
              <a:buChar char="•"/>
            </a:pPr>
            <a:r>
              <a:rPr lang="en-GB" sz="2400" kern="600" dirty="0">
                <a:cs typeface="Arial" panose="020B0604020202020204" pitchFamily="34" charset="0"/>
              </a:rPr>
              <a:t>Als je op </a:t>
            </a:r>
            <a:r>
              <a:rPr lang="en-GB" sz="2400" u="sng" kern="600" dirty="0" err="1">
                <a:cs typeface="Arial" panose="020B0604020202020204" pitchFamily="34" charset="0"/>
              </a:rPr>
              <a:t>dat</a:t>
            </a:r>
            <a:r>
              <a:rPr lang="en-GB" sz="2400" kern="600" dirty="0">
                <a:cs typeface="Arial" panose="020B0604020202020204" pitchFamily="34" charset="0"/>
              </a:rPr>
              <a:t> moment </a:t>
            </a:r>
            <a:r>
              <a:rPr lang="en-GB" sz="2400" kern="600" dirty="0" err="1">
                <a:cs typeface="Arial" panose="020B0604020202020204" pitchFamily="34" charset="0"/>
              </a:rPr>
              <a:t>niet</a:t>
            </a:r>
            <a:r>
              <a:rPr lang="en-GB" sz="2400" kern="600" dirty="0">
                <a:cs typeface="Arial" panose="020B0604020202020204" pitchFamily="34" charset="0"/>
              </a:rPr>
              <a:t> in </a:t>
            </a:r>
            <a:r>
              <a:rPr lang="en-GB" sz="2400" kern="600" dirty="0" err="1">
                <a:cs typeface="Arial" panose="020B0604020202020204" pitchFamily="34" charset="0"/>
              </a:rPr>
              <a:t>staat</a:t>
            </a:r>
            <a:r>
              <a:rPr lang="en-GB" sz="2400" kern="600" dirty="0">
                <a:cs typeface="Arial" panose="020B0604020202020204" pitchFamily="34" charset="0"/>
              </a:rPr>
              <a:t> bent om </a:t>
            </a:r>
            <a:r>
              <a:rPr lang="en-GB" sz="2400" kern="600" dirty="0" err="1">
                <a:cs typeface="Arial" panose="020B0604020202020204" pitchFamily="34" charset="0"/>
              </a:rPr>
              <a:t>te</a:t>
            </a:r>
            <a:r>
              <a:rPr lang="en-GB" sz="2400" kern="600" dirty="0">
                <a:cs typeface="Arial" panose="020B0604020202020204" pitchFamily="34" charset="0"/>
              </a:rPr>
              <a:t> </a:t>
            </a:r>
            <a:r>
              <a:rPr lang="en-GB" sz="2400" kern="600" dirty="0" err="1">
                <a:cs typeface="Arial" panose="020B0604020202020204" pitchFamily="34" charset="0"/>
              </a:rPr>
              <a:t>reanimeren</a:t>
            </a:r>
            <a:endParaRPr lang="en-GB" sz="2400" kern="600" dirty="0">
              <a:cs typeface="Arial" panose="020B0604020202020204" pitchFamily="34" charset="0"/>
            </a:endParaRPr>
          </a:p>
        </p:txBody>
      </p:sp>
      <p:sp>
        <p:nvSpPr>
          <p:cNvPr id="2" name="Tijdelijke aanduiding voor tekst 3">
            <a:extLst>
              <a:ext uri="{FF2B5EF4-FFF2-40B4-BE49-F238E27FC236}">
                <a16:creationId xmlns:a16="http://schemas.microsoft.com/office/drawing/2014/main" id="{880E58F9-F169-BEFB-8094-0D3680658299}"/>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Een oproep?</a:t>
            </a:r>
          </a:p>
        </p:txBody>
      </p:sp>
    </p:spTree>
    <p:extLst>
      <p:ext uri="{BB962C8B-B14F-4D97-AF65-F5344CB8AC3E}">
        <p14:creationId xmlns:p14="http://schemas.microsoft.com/office/powerpoint/2010/main" val="2144397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ep 15">
            <a:extLst>
              <a:ext uri="{FF2B5EF4-FFF2-40B4-BE49-F238E27FC236}">
                <a16:creationId xmlns:a16="http://schemas.microsoft.com/office/drawing/2014/main" id="{8A6088EB-7155-4B14-991D-D81F029EDB4A}"/>
              </a:ext>
            </a:extLst>
          </p:cNvPr>
          <p:cNvGrpSpPr>
            <a:grpSpLocks noGrp="1" noUngrp="1" noRot="1" noMove="1" noResize="1"/>
          </p:cNvGrpSpPr>
          <p:nvPr/>
        </p:nvGrpSpPr>
        <p:grpSpPr>
          <a:xfrm>
            <a:off x="2292988" y="1380638"/>
            <a:ext cx="7606024" cy="4757362"/>
            <a:chOff x="2124997" y="847571"/>
            <a:chExt cx="7942005" cy="5162858"/>
          </a:xfrm>
        </p:grpSpPr>
        <p:pic>
          <p:nvPicPr>
            <p:cNvPr id="5" name="Afbeelding 4" descr="Afbeelding met monitor, schermafbeelding, telefoon, elektronica&#10;&#10;Automatisch gegenereerde beschrijving">
              <a:extLst>
                <a:ext uri="{FF2B5EF4-FFF2-40B4-BE49-F238E27FC236}">
                  <a16:creationId xmlns:a16="http://schemas.microsoft.com/office/drawing/2014/main" id="{40A06B07-34E6-4AE4-A01F-70F39BA9719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2322602" y="847571"/>
              <a:ext cx="1807164" cy="3466305"/>
            </a:xfrm>
            <a:prstGeom prst="rect">
              <a:avLst/>
            </a:prstGeom>
          </p:spPr>
        </p:pic>
        <p:pic>
          <p:nvPicPr>
            <p:cNvPr id="6" name="Afbeelding 5" descr="Afbeelding met monitor, schermafbeelding&#10;&#10;Automatisch gegenereerde beschrijving">
              <a:extLst>
                <a:ext uri="{FF2B5EF4-FFF2-40B4-BE49-F238E27FC236}">
                  <a16:creationId xmlns:a16="http://schemas.microsoft.com/office/drawing/2014/main" id="{3C28D9EC-9ABB-421B-9E39-3536551B0529}"/>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259838" y="847572"/>
              <a:ext cx="1807164" cy="3466304"/>
            </a:xfrm>
            <a:prstGeom prst="rect">
              <a:avLst/>
            </a:prstGeom>
          </p:spPr>
        </p:pic>
        <p:pic>
          <p:nvPicPr>
            <p:cNvPr id="7" name="Afbeelding 6" descr="Afbeelding met monitor, schermafbeelding, telefoon, elektronica&#10;&#10;Automatisch gegenereerde beschrijving">
              <a:extLst>
                <a:ext uri="{FF2B5EF4-FFF2-40B4-BE49-F238E27FC236}">
                  <a16:creationId xmlns:a16="http://schemas.microsoft.com/office/drawing/2014/main" id="{86C918D6-39C4-4861-B9EC-F8F2F51C45B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3154" t="82131" r="47076" b="7160"/>
            <a:stretch/>
          </p:blipFill>
          <p:spPr>
            <a:xfrm>
              <a:off x="2335291" y="4529252"/>
              <a:ext cx="3588949" cy="1481177"/>
            </a:xfrm>
            <a:prstGeom prst="ellipse">
              <a:avLst/>
            </a:prstGeom>
          </p:spPr>
        </p:pic>
        <p:cxnSp>
          <p:nvCxnSpPr>
            <p:cNvPr id="8" name="Rechte verbindingslijn met pijl 7">
              <a:extLst>
                <a:ext uri="{FF2B5EF4-FFF2-40B4-BE49-F238E27FC236}">
                  <a16:creationId xmlns:a16="http://schemas.microsoft.com/office/drawing/2014/main" id="{3E9C5F01-F178-4E09-8F82-2E22137371D3}"/>
                </a:ext>
              </a:extLst>
            </p:cNvPr>
            <p:cNvCxnSpPr>
              <a:cxnSpLocks noGrp="1" noRot="1" noMove="1" noResize="1" noEditPoints="1" noAdjustHandles="1" noChangeArrowheads="1" noChangeShapeType="1"/>
            </p:cNvCxnSpPr>
            <p:nvPr/>
          </p:nvCxnSpPr>
          <p:spPr>
            <a:xfrm>
              <a:off x="3016306" y="4182889"/>
              <a:ext cx="209878" cy="6927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CF632B8E-C178-4F78-911D-79E79FC52462}"/>
                </a:ext>
              </a:extLst>
            </p:cNvPr>
            <p:cNvCxnSpPr>
              <a:cxnSpLocks noGrp="1" noRot="1" noMove="1" noResize="1" noEditPoints="1" noAdjustHandles="1" noChangeArrowheads="1" noChangeShapeType="1"/>
            </p:cNvCxnSpPr>
            <p:nvPr/>
          </p:nvCxnSpPr>
          <p:spPr>
            <a:xfrm>
              <a:off x="4187254" y="2584003"/>
              <a:ext cx="1049035"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324B3DF9-B88D-4E07-8943-F86CCB9A3AFC}"/>
                </a:ext>
              </a:extLst>
            </p:cNvPr>
            <p:cNvCxnSpPr>
              <a:cxnSpLocks noGrp="1" noRot="1" noMove="1" noResize="1" noEditPoints="1" noAdjustHandles="1" noChangeArrowheads="1" noChangeShapeType="1"/>
            </p:cNvCxnSpPr>
            <p:nvPr/>
          </p:nvCxnSpPr>
          <p:spPr>
            <a:xfrm>
              <a:off x="7095827" y="2580722"/>
              <a:ext cx="1049035"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Ovaal 13">
              <a:extLst>
                <a:ext uri="{FF2B5EF4-FFF2-40B4-BE49-F238E27FC236}">
                  <a16:creationId xmlns:a16="http://schemas.microsoft.com/office/drawing/2014/main" id="{443BF789-C225-4203-84FB-84AF2D33E48A}"/>
                </a:ext>
              </a:extLst>
            </p:cNvPr>
            <p:cNvSpPr>
              <a:spLocks noGrp="1" noRot="1" noMove="1" noResize="1" noEditPoints="1" noAdjustHandles="1" noChangeArrowheads="1" noChangeShapeType="1"/>
            </p:cNvSpPr>
            <p:nvPr/>
          </p:nvSpPr>
          <p:spPr>
            <a:xfrm>
              <a:off x="2124997" y="3490162"/>
              <a:ext cx="1468582" cy="6927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3D1F573F-0B44-474E-BBAA-1F92ABD0D6B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322521" y="1440670"/>
              <a:ext cx="1687074" cy="2559596"/>
            </a:xfrm>
            <a:prstGeom prst="rect">
              <a:avLst/>
            </a:prstGeom>
          </p:spPr>
        </p:pic>
      </p:grpSp>
      <p:sp>
        <p:nvSpPr>
          <p:cNvPr id="2" name="Tijdelijke aanduiding voor tekst 3">
            <a:extLst>
              <a:ext uri="{FF2B5EF4-FFF2-40B4-BE49-F238E27FC236}">
                <a16:creationId xmlns:a16="http://schemas.microsoft.com/office/drawing/2014/main" id="{36DEBDCC-CC7B-47FC-A507-1E8A6CA2D326}"/>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AED halen</a:t>
            </a:r>
          </a:p>
        </p:txBody>
      </p:sp>
    </p:spTree>
    <p:extLst>
      <p:ext uri="{BB962C8B-B14F-4D97-AF65-F5344CB8AC3E}">
        <p14:creationId xmlns:p14="http://schemas.microsoft.com/office/powerpoint/2010/main" val="3810733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3">
            <a:extLst>
              <a:ext uri="{FF2B5EF4-FFF2-40B4-BE49-F238E27FC236}">
                <a16:creationId xmlns:a16="http://schemas.microsoft.com/office/drawing/2014/main" id="{57BC0826-4C91-9E53-B36A-F3505A9F4BD6}"/>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First </a:t>
            </a:r>
            <a:r>
              <a:rPr lang="nl-NL" dirty="0" err="1"/>
              <a:t>responder</a:t>
            </a:r>
            <a:r>
              <a:rPr lang="nl-NL" dirty="0"/>
              <a:t> reanimatiezorg</a:t>
            </a:r>
          </a:p>
        </p:txBody>
      </p:sp>
      <p:pic>
        <p:nvPicPr>
          <p:cNvPr id="5" name="2024031801_HartslagNU - Kwaliteitskaders reanimeren_With SFX_NL">
            <a:hlinkClick r:id="" action="ppaction://media"/>
            <a:extLst>
              <a:ext uri="{FF2B5EF4-FFF2-40B4-BE49-F238E27FC236}">
                <a16:creationId xmlns:a16="http://schemas.microsoft.com/office/drawing/2014/main" id="{3CFFA175-23A4-C7D8-015B-9221B2EE0A23}"/>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2320000" y="1390512"/>
            <a:ext cx="7552000" cy="4248000"/>
          </a:xfrm>
          <a:prstGeom prst="rect">
            <a:avLst/>
          </a:prstGeom>
        </p:spPr>
      </p:pic>
    </p:spTree>
    <p:extLst>
      <p:ext uri="{BB962C8B-B14F-4D97-AF65-F5344CB8AC3E}">
        <p14:creationId xmlns:p14="http://schemas.microsoft.com/office/powerpoint/2010/main" val="40735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9E78AAD8-A5E3-F4B7-F16F-C140EC03E6F2}"/>
              </a:ext>
            </a:extLst>
          </p:cNvPr>
          <p:cNvSpPr txBox="1">
            <a:spLocks noGrp="1" noRot="1" noMove="1" noResize="1" noEditPoints="1" noAdjustHandles="1" noChangeArrowheads="1" noChangeShapeType="1"/>
          </p:cNvSpPr>
          <p:nvPr/>
        </p:nvSpPr>
        <p:spPr bwMode="auto">
          <a:xfrm>
            <a:off x="407060" y="2192647"/>
            <a:ext cx="11377880" cy="2472705"/>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0" indent="0" algn="l" defTabSz="914400" rtl="0" eaLnBrk="1" latinLnBrk="0" hangingPunct="1">
              <a:lnSpc>
                <a:spcPct val="90000"/>
              </a:lnSpc>
              <a:spcBef>
                <a:spcPts val="1000"/>
              </a:spcBef>
              <a:buFontTx/>
              <a:buNone/>
              <a:defRPr lang="nl-NL" sz="14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2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nSpc>
                <a:spcPct val="150000"/>
              </a:lnSpc>
              <a:buFont typeface="Arial" panose="020B0604020202020204" pitchFamily="34" charset="0"/>
              <a:buChar char="•"/>
            </a:pPr>
            <a:r>
              <a:rPr lang="en-GB" sz="2800" dirty="0" err="1">
                <a:latin typeface="+mn-lt"/>
              </a:rPr>
              <a:t>Reageren</a:t>
            </a:r>
            <a:r>
              <a:rPr lang="en-GB" sz="2800" dirty="0">
                <a:latin typeface="+mn-lt"/>
              </a:rPr>
              <a:t> op </a:t>
            </a:r>
            <a:r>
              <a:rPr lang="en-GB" sz="2800" dirty="0" err="1">
                <a:latin typeface="+mn-lt"/>
              </a:rPr>
              <a:t>een</a:t>
            </a:r>
            <a:r>
              <a:rPr lang="en-GB" sz="2800" dirty="0">
                <a:latin typeface="+mn-lt"/>
              </a:rPr>
              <a:t> </a:t>
            </a:r>
            <a:r>
              <a:rPr lang="en-GB" sz="2800" dirty="0" err="1">
                <a:latin typeface="+mn-lt"/>
              </a:rPr>
              <a:t>oproep</a:t>
            </a:r>
            <a:endParaRPr lang="en-GB" sz="2800" dirty="0">
              <a:latin typeface="+mn-lt"/>
            </a:endParaRPr>
          </a:p>
          <a:p>
            <a:pPr marL="914400" lvl="1" indent="-457200">
              <a:lnSpc>
                <a:spcPct val="150000"/>
              </a:lnSpc>
              <a:buFont typeface="Arial" panose="020B0604020202020204" pitchFamily="34" charset="0"/>
              <a:buChar char="•"/>
            </a:pPr>
            <a:r>
              <a:rPr lang="en-GB" sz="2800" dirty="0" err="1">
                <a:latin typeface="+mn-lt"/>
              </a:rPr>
              <a:t>Opdracht</a:t>
            </a:r>
            <a:r>
              <a:rPr lang="en-GB" sz="2800" dirty="0">
                <a:latin typeface="+mn-lt"/>
              </a:rPr>
              <a:t> van MKA</a:t>
            </a:r>
          </a:p>
          <a:p>
            <a:pPr marL="914400" lvl="1" indent="-457200">
              <a:lnSpc>
                <a:spcPct val="150000"/>
              </a:lnSpc>
              <a:buFont typeface="Arial" panose="020B0604020202020204" pitchFamily="34" charset="0"/>
              <a:buChar char="•"/>
            </a:pPr>
            <a:r>
              <a:rPr lang="en-GB" sz="2800" dirty="0" err="1">
                <a:latin typeface="+mn-lt"/>
              </a:rPr>
              <a:t>Burgerhulpverlener</a:t>
            </a:r>
            <a:r>
              <a:rPr lang="en-GB" sz="2800" dirty="0">
                <a:latin typeface="+mn-lt"/>
              </a:rPr>
              <a:t>, </a:t>
            </a:r>
            <a:r>
              <a:rPr lang="en-GB" sz="2800" dirty="0" err="1">
                <a:latin typeface="+mn-lt"/>
              </a:rPr>
              <a:t>politie</a:t>
            </a:r>
            <a:r>
              <a:rPr lang="en-GB" sz="2800" dirty="0">
                <a:latin typeface="+mn-lt"/>
              </a:rPr>
              <a:t>, </a:t>
            </a:r>
            <a:r>
              <a:rPr lang="en-GB" sz="2800" dirty="0" err="1">
                <a:latin typeface="+mn-lt"/>
              </a:rPr>
              <a:t>brandweer</a:t>
            </a:r>
            <a:r>
              <a:rPr lang="en-GB" sz="2800" dirty="0">
                <a:latin typeface="+mn-lt"/>
              </a:rPr>
              <a:t>, BOA, </a:t>
            </a:r>
            <a:r>
              <a:rPr lang="en-GB" sz="2800" dirty="0" err="1">
                <a:latin typeface="+mn-lt"/>
              </a:rPr>
              <a:t>reddingbrigade</a:t>
            </a:r>
            <a:r>
              <a:rPr lang="en-GB" sz="2800" dirty="0">
                <a:latin typeface="+mn-lt"/>
              </a:rPr>
              <a:t>, KNRM</a:t>
            </a:r>
          </a:p>
        </p:txBody>
      </p:sp>
      <p:sp>
        <p:nvSpPr>
          <p:cNvPr id="4" name="Tijdelijke aanduiding voor tekst 3">
            <a:extLst>
              <a:ext uri="{FF2B5EF4-FFF2-40B4-BE49-F238E27FC236}">
                <a16:creationId xmlns:a16="http://schemas.microsoft.com/office/drawing/2014/main" id="{C23A1185-68DF-D6A4-2473-1927D61EA9AD}"/>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First </a:t>
            </a:r>
            <a:r>
              <a:rPr lang="nl-NL" dirty="0" err="1"/>
              <a:t>responders</a:t>
            </a:r>
            <a:endParaRPr lang="nl-NL" dirty="0"/>
          </a:p>
        </p:txBody>
      </p:sp>
    </p:spTree>
    <p:extLst>
      <p:ext uri="{BB962C8B-B14F-4D97-AF65-F5344CB8AC3E}">
        <p14:creationId xmlns:p14="http://schemas.microsoft.com/office/powerpoint/2010/main" val="3211569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10CC2C50-762D-9C4F-CE54-8B84D70BE471}"/>
              </a:ext>
            </a:extLst>
          </p:cNvPr>
          <p:cNvSpPr txBox="1">
            <a:spLocks noGrp="1" noRot="1" noMove="1" noResize="1" noEditPoints="1" noAdjustHandles="1" noChangeArrowheads="1" noChangeShapeType="1"/>
          </p:cNvSpPr>
          <p:nvPr/>
        </p:nvSpPr>
        <p:spPr bwMode="auto">
          <a:xfrm>
            <a:off x="107176" y="1390512"/>
            <a:ext cx="11379199" cy="2293257"/>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0" indent="0" algn="l" defTabSz="914400" rtl="0" eaLnBrk="1" latinLnBrk="0" hangingPunct="1">
              <a:lnSpc>
                <a:spcPct val="90000"/>
              </a:lnSpc>
              <a:spcBef>
                <a:spcPts val="1000"/>
              </a:spcBef>
              <a:buFontTx/>
              <a:buNone/>
              <a:defRPr lang="nl-NL" sz="14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2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lnSpc>
                <a:spcPct val="150000"/>
              </a:lnSpc>
            </a:pPr>
            <a:r>
              <a:rPr lang="en-GB" sz="2800" dirty="0">
                <a:latin typeface="+mn-lt"/>
              </a:rPr>
              <a:t>Doe </a:t>
            </a:r>
            <a:r>
              <a:rPr lang="en-GB" sz="2800" dirty="0" err="1">
                <a:latin typeface="+mn-lt"/>
              </a:rPr>
              <a:t>waar</a:t>
            </a:r>
            <a:r>
              <a:rPr lang="en-GB" sz="2800" dirty="0">
                <a:latin typeface="+mn-lt"/>
              </a:rPr>
              <a:t> voor je bent </a:t>
            </a:r>
            <a:r>
              <a:rPr lang="en-GB" sz="2800" dirty="0" err="1">
                <a:latin typeface="+mn-lt"/>
              </a:rPr>
              <a:t>opgeroepen</a:t>
            </a:r>
            <a:r>
              <a:rPr lang="en-GB" sz="2800" dirty="0">
                <a:latin typeface="+mn-lt"/>
              </a:rPr>
              <a:t> </a:t>
            </a:r>
            <a:r>
              <a:rPr lang="en-GB" sz="2800" dirty="0">
                <a:latin typeface="+mn-lt"/>
                <a:sym typeface="Wingdings" pitchFamily="2" charset="2"/>
              </a:rPr>
              <a:t> </a:t>
            </a:r>
            <a:r>
              <a:rPr lang="en-GB" sz="2800" b="1" dirty="0">
                <a:latin typeface="+mn-lt"/>
                <a:sym typeface="Wingdings" pitchFamily="2" charset="2"/>
              </a:rPr>
              <a:t>Basic</a:t>
            </a:r>
            <a:r>
              <a:rPr lang="en-GB" sz="2800" dirty="0">
                <a:latin typeface="+mn-lt"/>
                <a:sym typeface="Wingdings" pitchFamily="2" charset="2"/>
              </a:rPr>
              <a:t> Life Support</a:t>
            </a:r>
            <a:endParaRPr lang="en-GB" sz="2800" dirty="0">
              <a:latin typeface="+mn-lt"/>
            </a:endParaRPr>
          </a:p>
          <a:p>
            <a:pPr lvl="1">
              <a:lnSpc>
                <a:spcPct val="150000"/>
              </a:lnSpc>
            </a:pPr>
            <a:endParaRPr lang="en-GB" sz="2800" dirty="0"/>
          </a:p>
        </p:txBody>
      </p:sp>
      <p:pic>
        <p:nvPicPr>
          <p:cNvPr id="6" name="Afbeelding 5">
            <a:extLst>
              <a:ext uri="{FF2B5EF4-FFF2-40B4-BE49-F238E27FC236}">
                <a16:creationId xmlns:a16="http://schemas.microsoft.com/office/drawing/2014/main" id="{F26FDFAA-65E2-BB25-1612-1C1B846940A3}"/>
              </a:ext>
            </a:extLst>
          </p:cNvPr>
          <p:cNvPicPr>
            <a:picLocks noGrp="1" noRot="1" noChangeAspect="1" noMove="1" noResize="1" noEditPoints="1" noAdjustHandles="1" noChangeArrowheads="1" noChangeShapeType="1" noCrop="1"/>
          </p:cNvPicPr>
          <p:nvPr/>
        </p:nvPicPr>
        <p:blipFill>
          <a:blip r:embed="rId3"/>
          <a:stretch>
            <a:fillRect/>
          </a:stretch>
        </p:blipFill>
        <p:spPr>
          <a:xfrm>
            <a:off x="3698500" y="2208302"/>
            <a:ext cx="4196549" cy="4042229"/>
          </a:xfrm>
          <a:prstGeom prst="rect">
            <a:avLst/>
          </a:prstGeom>
        </p:spPr>
      </p:pic>
      <p:sp>
        <p:nvSpPr>
          <p:cNvPr id="3" name="Tijdelijke aanduiding voor tekst 3">
            <a:extLst>
              <a:ext uri="{FF2B5EF4-FFF2-40B4-BE49-F238E27FC236}">
                <a16:creationId xmlns:a16="http://schemas.microsoft.com/office/drawing/2014/main" id="{5AD3A573-2F72-1221-D842-7A39E357B5FA}"/>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First </a:t>
            </a:r>
            <a:r>
              <a:rPr lang="nl-NL" dirty="0" err="1"/>
              <a:t>responders</a:t>
            </a:r>
            <a:endParaRPr lang="nl-NL" dirty="0"/>
          </a:p>
        </p:txBody>
      </p:sp>
    </p:spTree>
    <p:extLst>
      <p:ext uri="{BB962C8B-B14F-4D97-AF65-F5344CB8AC3E}">
        <p14:creationId xmlns:p14="http://schemas.microsoft.com/office/powerpoint/2010/main" val="296839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0BA90E1B-FFD2-4307-8938-8A5CDB8A880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1816" y="1650756"/>
            <a:ext cx="5253765" cy="3556487"/>
          </a:xfrm>
          <a:prstGeom prst="rect">
            <a:avLst/>
          </a:prstGeom>
        </p:spPr>
      </p:pic>
      <p:sp>
        <p:nvSpPr>
          <p:cNvPr id="15" name="Text Box 3">
            <a:extLst>
              <a:ext uri="{FF2B5EF4-FFF2-40B4-BE49-F238E27FC236}">
                <a16:creationId xmlns:a16="http://schemas.microsoft.com/office/drawing/2014/main" id="{09AD7887-6B3C-42F3-B956-0A27D3B8410A}"/>
              </a:ext>
            </a:extLst>
          </p:cNvPr>
          <p:cNvSpPr txBox="1">
            <a:spLocks noGrp="1" noRot="1" noMove="1" noResize="1" noEditPoints="1" noAdjustHandles="1" noChangeArrowheads="1" noChangeShapeType="1"/>
          </p:cNvSpPr>
          <p:nvPr/>
        </p:nvSpPr>
        <p:spPr bwMode="auto">
          <a:xfrm>
            <a:off x="6096000" y="2673342"/>
            <a:ext cx="5062117" cy="1354217"/>
          </a:xfrm>
          <a:prstGeom prst="rect">
            <a:avLst/>
          </a:prstGeom>
          <a:noFill/>
          <a:ln w="9525">
            <a:noFill/>
            <a:miter lim="800000"/>
            <a:headEnd/>
            <a:tailEnd/>
          </a:ln>
        </p:spPr>
        <p:txBody>
          <a:bodyPr wrap="square" anchor="ctr" anchorCtr="0">
            <a:spAutoFit/>
          </a:bodyPr>
          <a:lstStyle/>
          <a:p>
            <a:pPr marL="342900" indent="-342900">
              <a:spcBef>
                <a:spcPts val="0"/>
              </a:spcBef>
              <a:spcAft>
                <a:spcPts val="600"/>
              </a:spcAft>
              <a:buFont typeface="Arial" panose="020B0604020202020204" pitchFamily="34" charset="0"/>
              <a:buChar char="•"/>
            </a:pPr>
            <a:r>
              <a:rPr lang="en-GB" sz="2400" kern="600" dirty="0">
                <a:cs typeface="Arial" panose="020B0604020202020204" pitchFamily="34" charset="0"/>
              </a:rPr>
              <a:t>Stel </a:t>
            </a:r>
            <a:r>
              <a:rPr lang="en-GB" sz="2400" kern="600" dirty="0" err="1">
                <a:cs typeface="Arial" panose="020B0604020202020204" pitchFamily="34" charset="0"/>
              </a:rPr>
              <a:t>jezelf</a:t>
            </a:r>
            <a:r>
              <a:rPr lang="en-GB" sz="2400" kern="600" dirty="0">
                <a:cs typeface="Arial" panose="020B0604020202020204" pitchFamily="34" charset="0"/>
              </a:rPr>
              <a:t> voor </a:t>
            </a:r>
            <a:r>
              <a:rPr lang="en-GB" sz="2400" kern="600" dirty="0" err="1">
                <a:cs typeface="Arial" panose="020B0604020202020204" pitchFamily="34" charset="0"/>
              </a:rPr>
              <a:t>als</a:t>
            </a:r>
            <a:r>
              <a:rPr lang="en-GB" sz="2400" kern="600" dirty="0">
                <a:cs typeface="Arial" panose="020B0604020202020204" pitchFamily="34" charset="0"/>
              </a:rPr>
              <a:t> first responder</a:t>
            </a:r>
          </a:p>
          <a:p>
            <a:pPr>
              <a:spcBef>
                <a:spcPts val="0"/>
              </a:spcBef>
              <a:spcAft>
                <a:spcPts val="600"/>
              </a:spcAft>
            </a:pPr>
            <a:endParaRPr lang="en-GB" sz="2400" kern="600" dirty="0">
              <a:cs typeface="Arial" panose="020B0604020202020204" pitchFamily="34" charset="0"/>
            </a:endParaRPr>
          </a:p>
          <a:p>
            <a:pPr marL="342900" indent="-342900">
              <a:spcBef>
                <a:spcPts val="0"/>
              </a:spcBef>
              <a:spcAft>
                <a:spcPts val="600"/>
              </a:spcAft>
              <a:buFont typeface="Arial" panose="020B0604020202020204" pitchFamily="34" charset="0"/>
              <a:buChar char="•"/>
            </a:pPr>
            <a:r>
              <a:rPr lang="en-GB" sz="2400" kern="600" dirty="0" err="1">
                <a:cs typeface="Arial" panose="020B0604020202020204" pitchFamily="34" charset="0"/>
              </a:rPr>
              <a:t>Draag</a:t>
            </a:r>
            <a:r>
              <a:rPr lang="en-GB" sz="2400" kern="600" dirty="0">
                <a:cs typeface="Arial" panose="020B0604020202020204" pitchFamily="34" charset="0"/>
              </a:rPr>
              <a:t> </a:t>
            </a:r>
            <a:r>
              <a:rPr lang="en-GB" sz="2400" kern="600" dirty="0" err="1">
                <a:cs typeface="Arial" panose="020B0604020202020204" pitchFamily="34" charset="0"/>
              </a:rPr>
              <a:t>eventueel</a:t>
            </a:r>
            <a:r>
              <a:rPr lang="en-GB" sz="2400" kern="600" dirty="0">
                <a:cs typeface="Arial" panose="020B0604020202020204" pitchFamily="34" charset="0"/>
              </a:rPr>
              <a:t> </a:t>
            </a:r>
            <a:r>
              <a:rPr lang="en-GB" sz="2400" kern="600" dirty="0" err="1">
                <a:cs typeface="Arial" panose="020B0604020202020204" pitchFamily="34" charset="0"/>
              </a:rPr>
              <a:t>een</a:t>
            </a:r>
            <a:r>
              <a:rPr lang="en-GB" sz="2400" kern="600" dirty="0">
                <a:cs typeface="Arial" panose="020B0604020202020204" pitchFamily="34" charset="0"/>
              </a:rPr>
              <a:t> </a:t>
            </a:r>
            <a:r>
              <a:rPr lang="en-GB" sz="2400" kern="600" dirty="0" err="1">
                <a:cs typeface="Arial" panose="020B0604020202020204" pitchFamily="34" charset="0"/>
              </a:rPr>
              <a:t>hesje</a:t>
            </a:r>
            <a:endParaRPr lang="en-GB" sz="2400" kern="600" dirty="0">
              <a:cs typeface="Arial" panose="020B0604020202020204" pitchFamily="34" charset="0"/>
            </a:endParaRPr>
          </a:p>
        </p:txBody>
      </p:sp>
      <p:sp>
        <p:nvSpPr>
          <p:cNvPr id="2" name="Tijdelijke aanduiding voor tekst 3">
            <a:extLst>
              <a:ext uri="{FF2B5EF4-FFF2-40B4-BE49-F238E27FC236}">
                <a16:creationId xmlns:a16="http://schemas.microsoft.com/office/drawing/2014/main" id="{C4BACE90-C560-A26F-E220-6259E19F95BA}"/>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Maak jezelf bekend</a:t>
            </a:r>
          </a:p>
        </p:txBody>
      </p:sp>
    </p:spTree>
    <p:extLst>
      <p:ext uri="{BB962C8B-B14F-4D97-AF65-F5344CB8AC3E}">
        <p14:creationId xmlns:p14="http://schemas.microsoft.com/office/powerpoint/2010/main" val="4189212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0BA90E1B-FFD2-4307-8938-8A5CDB8A880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1816" y="1842667"/>
            <a:ext cx="5253765" cy="3556487"/>
          </a:xfrm>
          <a:prstGeom prst="rect">
            <a:avLst/>
          </a:prstGeom>
        </p:spPr>
      </p:pic>
      <p:sp>
        <p:nvSpPr>
          <p:cNvPr id="5" name="Text Box 3">
            <a:extLst>
              <a:ext uri="{FF2B5EF4-FFF2-40B4-BE49-F238E27FC236}">
                <a16:creationId xmlns:a16="http://schemas.microsoft.com/office/drawing/2014/main" id="{967B6EBA-3E6A-407F-A35E-81C849D7192A}"/>
              </a:ext>
            </a:extLst>
          </p:cNvPr>
          <p:cNvSpPr txBox="1">
            <a:spLocks noGrp="1" noRot="1" noMove="1" noResize="1" noEditPoints="1" noAdjustHandles="1" noChangeArrowheads="1" noChangeShapeType="1"/>
          </p:cNvSpPr>
          <p:nvPr/>
        </p:nvSpPr>
        <p:spPr bwMode="auto">
          <a:xfrm>
            <a:off x="5675581" y="2120499"/>
            <a:ext cx="6094603" cy="3000821"/>
          </a:xfrm>
          <a:prstGeom prst="rect">
            <a:avLst/>
          </a:prstGeom>
          <a:noFill/>
          <a:ln w="9525">
            <a:noFill/>
            <a:miter lim="800000"/>
            <a:headEnd/>
            <a:tailEnd/>
          </a:ln>
        </p:spPr>
        <p:txBody>
          <a:bodyPr wrap="square" lIns="91440" tIns="45720" rIns="91440" bIns="45720" anchor="ctr" anchorCtr="0">
            <a:spAutoFit/>
          </a:bodyPr>
          <a:lstStyle/>
          <a:p>
            <a:pPr marL="342900" indent="-342900">
              <a:spcBef>
                <a:spcPts val="0"/>
              </a:spcBef>
              <a:spcAft>
                <a:spcPts val="1800"/>
              </a:spcAft>
              <a:buFont typeface="Arial" panose="020B0604020202020204" pitchFamily="34" charset="0"/>
              <a:buChar char="•"/>
            </a:pPr>
            <a:r>
              <a:rPr lang="en-GB" sz="2400" kern="600" dirty="0">
                <a:cs typeface="Arial"/>
              </a:rPr>
              <a:t>Sluit </a:t>
            </a:r>
            <a:r>
              <a:rPr lang="en-GB" sz="2400" kern="600" dirty="0" err="1">
                <a:cs typeface="Arial"/>
              </a:rPr>
              <a:t>een</a:t>
            </a:r>
            <a:r>
              <a:rPr lang="en-GB" sz="2400" kern="600" dirty="0">
                <a:cs typeface="Arial"/>
              </a:rPr>
              <a:t> AED </a:t>
            </a:r>
            <a:r>
              <a:rPr lang="en-GB" sz="2400" kern="600" dirty="0" err="1">
                <a:cs typeface="Arial"/>
              </a:rPr>
              <a:t>aan</a:t>
            </a:r>
            <a:r>
              <a:rPr lang="en-GB" sz="2400" kern="600" dirty="0">
                <a:cs typeface="Arial"/>
              </a:rPr>
              <a:t> </a:t>
            </a:r>
            <a:r>
              <a:rPr lang="en-GB" sz="2400" kern="600" dirty="0" err="1">
                <a:cs typeface="Arial"/>
              </a:rPr>
              <a:t>terwijl</a:t>
            </a:r>
            <a:r>
              <a:rPr lang="en-GB" sz="2400" kern="600" dirty="0">
                <a:cs typeface="Arial"/>
              </a:rPr>
              <a:t> de </a:t>
            </a:r>
            <a:r>
              <a:rPr lang="en-GB" sz="2400" kern="600" dirty="0" err="1">
                <a:cs typeface="Arial"/>
              </a:rPr>
              <a:t>omstander</a:t>
            </a:r>
            <a:r>
              <a:rPr lang="en-GB" sz="2400" kern="600" dirty="0">
                <a:cs typeface="Arial"/>
              </a:rPr>
              <a:t> </a:t>
            </a:r>
            <a:r>
              <a:rPr lang="en-GB" sz="2400" kern="600" dirty="0" err="1">
                <a:cs typeface="Arial"/>
              </a:rPr>
              <a:t>doorgaat</a:t>
            </a:r>
            <a:r>
              <a:rPr lang="en-GB" sz="2400" kern="600" dirty="0">
                <a:cs typeface="Arial"/>
              </a:rPr>
              <a:t> met BLS</a:t>
            </a:r>
          </a:p>
          <a:p>
            <a:pPr marL="342900" indent="-342900">
              <a:spcAft>
                <a:spcPts val="1800"/>
              </a:spcAft>
              <a:buFont typeface="Arial" panose="020B0604020202020204" pitchFamily="34" charset="0"/>
              <a:buChar char="•"/>
            </a:pPr>
            <a:r>
              <a:rPr lang="en-GB" sz="2400" kern="600" dirty="0">
                <a:cs typeface="Arial"/>
              </a:rPr>
              <a:t>Neem </a:t>
            </a:r>
            <a:r>
              <a:rPr lang="en-GB" sz="2400" kern="600" dirty="0" err="1">
                <a:cs typeface="Arial"/>
              </a:rPr>
              <a:t>eventueel</a:t>
            </a:r>
            <a:r>
              <a:rPr lang="en-GB" sz="2400" kern="600" dirty="0">
                <a:cs typeface="Arial"/>
              </a:rPr>
              <a:t> de BLS over </a:t>
            </a:r>
            <a:r>
              <a:rPr lang="en-GB" sz="2400" kern="600" dirty="0" err="1">
                <a:cs typeface="Arial"/>
              </a:rPr>
              <a:t>indien</a:t>
            </a:r>
            <a:r>
              <a:rPr lang="en-GB" sz="2400" kern="600" dirty="0">
                <a:cs typeface="Arial"/>
              </a:rPr>
              <a:t> er (</a:t>
            </a:r>
            <a:r>
              <a:rPr lang="en-GB" sz="2400" kern="600" dirty="0" err="1">
                <a:cs typeface="Arial"/>
              </a:rPr>
              <a:t>nog</a:t>
            </a:r>
            <a:r>
              <a:rPr lang="en-GB" sz="2400" kern="600" dirty="0">
                <a:cs typeface="Arial"/>
              </a:rPr>
              <a:t>) </a:t>
            </a:r>
            <a:r>
              <a:rPr lang="en-GB" sz="2400" kern="600" dirty="0" err="1">
                <a:cs typeface="Arial"/>
              </a:rPr>
              <a:t>geen</a:t>
            </a:r>
            <a:r>
              <a:rPr lang="en-GB" sz="2400" kern="600" dirty="0">
                <a:cs typeface="Arial"/>
              </a:rPr>
              <a:t> AED </a:t>
            </a:r>
            <a:r>
              <a:rPr lang="en-GB" sz="2400" kern="600" dirty="0" err="1">
                <a:cs typeface="Arial"/>
              </a:rPr>
              <a:t>beschikbaar</a:t>
            </a:r>
            <a:r>
              <a:rPr lang="en-GB" sz="2400" kern="600" dirty="0">
                <a:cs typeface="Arial"/>
              </a:rPr>
              <a:t> is</a:t>
            </a:r>
            <a:endParaRPr lang="en-GB" sz="2400" kern="600" dirty="0">
              <a:ea typeface="Calibri"/>
              <a:cs typeface="Arial"/>
            </a:endParaRPr>
          </a:p>
          <a:p>
            <a:pPr marL="342900" indent="-342900">
              <a:spcBef>
                <a:spcPts val="0"/>
              </a:spcBef>
              <a:spcAft>
                <a:spcPts val="1800"/>
              </a:spcAft>
              <a:buFont typeface="Arial" panose="020B0604020202020204" pitchFamily="34" charset="0"/>
              <a:buChar char="•"/>
            </a:pPr>
            <a:r>
              <a:rPr lang="en-GB" sz="2400" kern="600" dirty="0">
                <a:cs typeface="Arial"/>
              </a:rPr>
              <a:t>Wissel </a:t>
            </a:r>
            <a:r>
              <a:rPr lang="en-GB" sz="2400" kern="600" dirty="0" err="1">
                <a:cs typeface="Arial"/>
              </a:rPr>
              <a:t>iedere</a:t>
            </a:r>
            <a:r>
              <a:rPr lang="en-GB" sz="2400" kern="600" dirty="0">
                <a:cs typeface="Arial"/>
              </a:rPr>
              <a:t> 2 </a:t>
            </a:r>
            <a:r>
              <a:rPr lang="en-GB" sz="2400" kern="600" dirty="0" err="1">
                <a:cs typeface="Arial"/>
              </a:rPr>
              <a:t>minuten</a:t>
            </a:r>
            <a:endParaRPr lang="en-GB" sz="2400" kern="600" dirty="0">
              <a:ea typeface="Calibri"/>
              <a:cs typeface="Arial"/>
            </a:endParaRPr>
          </a:p>
          <a:p>
            <a:pPr marL="342900" indent="-342900">
              <a:spcBef>
                <a:spcPts val="0"/>
              </a:spcBef>
              <a:spcAft>
                <a:spcPts val="1800"/>
              </a:spcAft>
              <a:buFont typeface="Arial" panose="020B0604020202020204" pitchFamily="34" charset="0"/>
              <a:buChar char="•"/>
            </a:pPr>
            <a:r>
              <a:rPr lang="en-GB" sz="2400" kern="600" dirty="0">
                <a:cs typeface="Arial"/>
              </a:rPr>
              <a:t>Stem </a:t>
            </a:r>
            <a:r>
              <a:rPr lang="en-GB" sz="2400" kern="600" dirty="0" err="1">
                <a:cs typeface="Arial"/>
              </a:rPr>
              <a:t>af</a:t>
            </a:r>
            <a:r>
              <a:rPr lang="en-GB" sz="2400" kern="600" dirty="0">
                <a:cs typeface="Arial"/>
              </a:rPr>
              <a:t> met </a:t>
            </a:r>
            <a:r>
              <a:rPr lang="en-GB" sz="2400" kern="600" dirty="0" err="1">
                <a:cs typeface="Arial"/>
              </a:rPr>
              <a:t>andere</a:t>
            </a:r>
            <a:r>
              <a:rPr lang="en-GB" sz="2400" kern="600" dirty="0">
                <a:cs typeface="Arial"/>
              </a:rPr>
              <a:t> </a:t>
            </a:r>
            <a:r>
              <a:rPr lang="en-GB" sz="2400" kern="600" dirty="0" err="1">
                <a:cs typeface="Arial"/>
              </a:rPr>
              <a:t>hulpverleners</a:t>
            </a:r>
            <a:endParaRPr lang="en-GB" sz="2400" kern="600" dirty="0" err="1">
              <a:ea typeface="Calibri"/>
              <a:cs typeface="Arial"/>
            </a:endParaRPr>
          </a:p>
        </p:txBody>
      </p:sp>
      <p:sp>
        <p:nvSpPr>
          <p:cNvPr id="4" name="Tijdelijke aanduiding voor tekst 3">
            <a:extLst>
              <a:ext uri="{FF2B5EF4-FFF2-40B4-BE49-F238E27FC236}">
                <a16:creationId xmlns:a16="http://schemas.microsoft.com/office/drawing/2014/main" id="{9CF62CAC-ABB4-E08D-12E3-A21A3B3D3BED}"/>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Als een reanimatie al is opgestart</a:t>
            </a:r>
          </a:p>
        </p:txBody>
      </p:sp>
    </p:spTree>
    <p:extLst>
      <p:ext uri="{BB962C8B-B14F-4D97-AF65-F5344CB8AC3E}">
        <p14:creationId xmlns:p14="http://schemas.microsoft.com/office/powerpoint/2010/main" val="2753061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6">
            <a:extLst>
              <a:ext uri="{FF2B5EF4-FFF2-40B4-BE49-F238E27FC236}">
                <a16:creationId xmlns:a16="http://schemas.microsoft.com/office/drawing/2014/main" id="{72164948-D2BD-6706-D19F-2341FE6C3938}"/>
              </a:ext>
            </a:extLst>
          </p:cNvPr>
          <p:cNvPicPr>
            <a:picLocks noGrp="1" noRot="1" noChangeAspect="1" noMove="1" noResize="1" noEditPoints="1" noAdjustHandles="1" noChangeArrowheads="1" noChangeShapeType="1" noCrop="1"/>
          </p:cNvPicPr>
          <p:nvPr/>
        </p:nvPicPr>
        <p:blipFill rotWithShape="1">
          <a:blip r:embed="rId3"/>
          <a:srcRect b="26230"/>
          <a:stretch/>
        </p:blipFill>
        <p:spPr>
          <a:xfrm>
            <a:off x="354567" y="2137003"/>
            <a:ext cx="6339609" cy="2981412"/>
          </a:xfrm>
          <a:prstGeom prst="rect">
            <a:avLst/>
          </a:prstGeom>
        </p:spPr>
      </p:pic>
      <p:sp>
        <p:nvSpPr>
          <p:cNvPr id="3" name="Tekstvak 2">
            <a:extLst>
              <a:ext uri="{FF2B5EF4-FFF2-40B4-BE49-F238E27FC236}">
                <a16:creationId xmlns:a16="http://schemas.microsoft.com/office/drawing/2014/main" id="{4E08D956-C7F7-CD1A-721C-446880CB5A7B}"/>
              </a:ext>
            </a:extLst>
          </p:cNvPr>
          <p:cNvSpPr txBox="1">
            <a:spLocks noGrp="1" noRot="1" noMove="1" noResize="1" noEditPoints="1" noAdjustHandles="1" noChangeArrowheads="1" noChangeShapeType="1"/>
          </p:cNvSpPr>
          <p:nvPr/>
        </p:nvSpPr>
        <p:spPr>
          <a:xfrm>
            <a:off x="6443512" y="1720840"/>
            <a:ext cx="5619971" cy="2677656"/>
          </a:xfrm>
          <a:prstGeom prst="rect">
            <a:avLst/>
          </a:prstGeom>
          <a:noFill/>
        </p:spPr>
        <p:txBody>
          <a:bodyPr wrap="square" lIns="91440" tIns="45720" rIns="91440" bIns="45720" rtlCol="0" anchor="t">
            <a:spAutoFit/>
          </a:bodyPr>
          <a:lstStyle/>
          <a:p>
            <a:r>
              <a:rPr lang="nl-NL" sz="2400" dirty="0">
                <a:cs typeface="Arial"/>
              </a:rPr>
              <a:t>Reguleer aantal hulpverleners</a:t>
            </a:r>
            <a:br>
              <a:rPr lang="nl-NL" sz="2400" dirty="0">
                <a:cs typeface="Arial" panose="020B0604020202020204" pitchFamily="34" charset="0"/>
              </a:rPr>
            </a:br>
            <a:endParaRPr lang="nl-NL" sz="2400" dirty="0">
              <a:cs typeface="Arial" panose="020B0604020202020204" pitchFamily="34" charset="0"/>
            </a:endParaRPr>
          </a:p>
          <a:p>
            <a:r>
              <a:rPr lang="nl-NL" sz="2400" dirty="0">
                <a:cs typeface="Arial"/>
              </a:rPr>
              <a:t>2 à 3 is genoeg voor effectieve reanimatie</a:t>
            </a:r>
            <a:endParaRPr lang="nl-NL" sz="2400" dirty="0">
              <a:ea typeface="Calibri"/>
              <a:cs typeface="Arial"/>
            </a:endParaRPr>
          </a:p>
          <a:p>
            <a:pPr marL="304800" indent="-304800">
              <a:buFont typeface="Arial" panose="020B0604020202020204" pitchFamily="34" charset="0"/>
              <a:buChar char="•"/>
            </a:pPr>
            <a:endParaRPr lang="nl-NL" sz="2400" dirty="0">
              <a:ea typeface="Calibri" panose="020F0502020204030204"/>
              <a:cs typeface="Arial" panose="020B0604020202020204" pitchFamily="34" charset="0"/>
            </a:endParaRPr>
          </a:p>
          <a:p>
            <a:pPr marL="342900" indent="-342900">
              <a:buFont typeface="Arial" panose="020B0604020202020204" pitchFamily="34" charset="0"/>
              <a:buChar char="•"/>
            </a:pPr>
            <a:r>
              <a:rPr lang="nl-NL" sz="2400" b="1" dirty="0">
                <a:cs typeface="Arial"/>
              </a:rPr>
              <a:t>Cirkel 1</a:t>
            </a:r>
            <a:r>
              <a:rPr lang="nl-NL" sz="2400" dirty="0">
                <a:cs typeface="Arial"/>
              </a:rPr>
              <a:t>: Actieve deelnemers (max 2)</a:t>
            </a:r>
            <a:endParaRPr lang="nl-NL" sz="2400" dirty="0">
              <a:ea typeface="Calibri"/>
              <a:cs typeface="Arial" panose="020B0604020202020204" pitchFamily="34" charset="0"/>
            </a:endParaRPr>
          </a:p>
          <a:p>
            <a:pPr marL="342900" indent="-342900">
              <a:buFont typeface="Arial" panose="020B0604020202020204" pitchFamily="34" charset="0"/>
              <a:buChar char="•"/>
            </a:pPr>
            <a:r>
              <a:rPr lang="nl-NL" sz="2400" b="1" dirty="0">
                <a:cs typeface="Arial"/>
              </a:rPr>
              <a:t>Cirkel 2:</a:t>
            </a:r>
            <a:r>
              <a:rPr lang="nl-NL" sz="2400" dirty="0">
                <a:cs typeface="Arial"/>
              </a:rPr>
              <a:t> Overname BLS </a:t>
            </a:r>
            <a:endParaRPr lang="nl-NL" sz="2400" dirty="0">
              <a:ea typeface="Calibri"/>
              <a:cs typeface="Arial"/>
            </a:endParaRPr>
          </a:p>
          <a:p>
            <a:pPr marL="342900" indent="-342900">
              <a:buFont typeface="Arial" panose="020B0604020202020204" pitchFamily="34" charset="0"/>
              <a:buChar char="•"/>
            </a:pPr>
            <a:r>
              <a:rPr lang="nl-NL" sz="2400" b="1" dirty="0">
                <a:cs typeface="Arial"/>
              </a:rPr>
              <a:t>Cirkel 3: </a:t>
            </a:r>
            <a:r>
              <a:rPr lang="nl-NL" sz="2400" dirty="0">
                <a:cs typeface="Arial"/>
              </a:rPr>
              <a:t>Andere betrokkenen</a:t>
            </a:r>
            <a:endParaRPr lang="nl-NL" sz="2400" dirty="0">
              <a:ea typeface="Calibri"/>
              <a:cs typeface="Arial"/>
            </a:endParaRPr>
          </a:p>
        </p:txBody>
      </p:sp>
      <p:sp>
        <p:nvSpPr>
          <p:cNvPr id="4" name="Tijdelijke aanduiding voor tekst 3">
            <a:extLst>
              <a:ext uri="{FF2B5EF4-FFF2-40B4-BE49-F238E27FC236}">
                <a16:creationId xmlns:a16="http://schemas.microsoft.com/office/drawing/2014/main" id="{2CCC08E9-D122-F8EB-43E7-1138B9888A01}"/>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Reguleer en werk in cirkels</a:t>
            </a:r>
          </a:p>
        </p:txBody>
      </p:sp>
    </p:spTree>
    <p:extLst>
      <p:ext uri="{BB962C8B-B14F-4D97-AF65-F5344CB8AC3E}">
        <p14:creationId xmlns:p14="http://schemas.microsoft.com/office/powerpoint/2010/main" val="697653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752F8B1-8981-4E2E-8C70-52E71ED4226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525" y="1390512"/>
            <a:ext cx="3660044" cy="4628518"/>
          </a:xfrm>
          <a:prstGeom prst="rect">
            <a:avLst/>
          </a:prstGeom>
        </p:spPr>
      </p:pic>
      <p:sp>
        <p:nvSpPr>
          <p:cNvPr id="8" name="Text Box 3">
            <a:extLst>
              <a:ext uri="{FF2B5EF4-FFF2-40B4-BE49-F238E27FC236}">
                <a16:creationId xmlns:a16="http://schemas.microsoft.com/office/drawing/2014/main" id="{08C4E4A0-7ED6-45A5-BACF-ACBD41063D5C}"/>
              </a:ext>
            </a:extLst>
          </p:cNvPr>
          <p:cNvSpPr txBox="1">
            <a:spLocks noGrp="1" noRot="1" noMove="1" noResize="1" noEditPoints="1" noAdjustHandles="1" noChangeArrowheads="1" noChangeShapeType="1"/>
          </p:cNvSpPr>
          <p:nvPr/>
        </p:nvSpPr>
        <p:spPr>
          <a:xfrm>
            <a:off x="5441243" y="2835088"/>
            <a:ext cx="461785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1600"/>
              </a:spcBef>
              <a:buSzPct val="100000"/>
              <a:buFont typeface="Arial"/>
              <a:buChar char="•"/>
              <a:defRPr sz="2400"/>
            </a:pPr>
            <a:r>
              <a:rPr sz="2400" dirty="0" err="1">
                <a:cs typeface="Arial" panose="020B0604020202020204" pitchFamily="34" charset="0"/>
              </a:rPr>
              <a:t>Indien</a:t>
            </a:r>
            <a:r>
              <a:rPr sz="2400" dirty="0">
                <a:cs typeface="Arial" panose="020B0604020202020204" pitchFamily="34" charset="0"/>
              </a:rPr>
              <a:t> </a:t>
            </a:r>
            <a:r>
              <a:rPr sz="2400" dirty="0" err="1">
                <a:cs typeface="Arial" panose="020B0604020202020204" pitchFamily="34" charset="0"/>
              </a:rPr>
              <a:t>genoeg</a:t>
            </a:r>
            <a:r>
              <a:rPr sz="2400" dirty="0">
                <a:cs typeface="Arial" panose="020B0604020202020204" pitchFamily="34" charset="0"/>
              </a:rPr>
              <a:t> </a:t>
            </a:r>
            <a:r>
              <a:rPr lang="nl-NL" sz="2400" dirty="0">
                <a:cs typeface="Arial" panose="020B0604020202020204" pitchFamily="34" charset="0"/>
              </a:rPr>
              <a:t>first </a:t>
            </a:r>
            <a:r>
              <a:rPr lang="nl-NL" sz="2400" dirty="0" err="1">
                <a:cs typeface="Arial" panose="020B0604020202020204" pitchFamily="34" charset="0"/>
              </a:rPr>
              <a:t>responders</a:t>
            </a:r>
            <a:r>
              <a:rPr lang="nl-NL" sz="2400" dirty="0">
                <a:cs typeface="Arial" panose="020B0604020202020204" pitchFamily="34" charset="0"/>
              </a:rPr>
              <a:t> </a:t>
            </a:r>
            <a:r>
              <a:rPr sz="2400" dirty="0" err="1">
                <a:cs typeface="Arial" panose="020B0604020202020204" pitchFamily="34" charset="0"/>
              </a:rPr>
              <a:t>aanwezig</a:t>
            </a:r>
            <a:r>
              <a:rPr sz="2400" dirty="0">
                <a:cs typeface="Arial" panose="020B0604020202020204" pitchFamily="34" charset="0"/>
              </a:rPr>
              <a:t>, </a:t>
            </a:r>
            <a:r>
              <a:rPr sz="2400" dirty="0" err="1">
                <a:cs typeface="Arial" panose="020B0604020202020204" pitchFamily="34" charset="0"/>
              </a:rPr>
              <a:t>vertrek</a:t>
            </a:r>
            <a:r>
              <a:rPr sz="2400" dirty="0">
                <a:cs typeface="Arial" panose="020B0604020202020204" pitchFamily="34" charset="0"/>
              </a:rPr>
              <a:t> </a:t>
            </a:r>
            <a:r>
              <a:rPr sz="2400" dirty="0" err="1">
                <a:cs typeface="Arial" panose="020B0604020202020204" pitchFamily="34" charset="0"/>
              </a:rPr>
              <a:t>weer</a:t>
            </a:r>
            <a:endParaRPr lang="nl-NL" sz="2400" dirty="0">
              <a:cs typeface="Arial" panose="020B0604020202020204" pitchFamily="34" charset="0"/>
            </a:endParaRPr>
          </a:p>
        </p:txBody>
      </p:sp>
      <p:sp>
        <p:nvSpPr>
          <p:cNvPr id="2" name="Tijdelijke aanduiding voor tekst 3">
            <a:extLst>
              <a:ext uri="{FF2B5EF4-FFF2-40B4-BE49-F238E27FC236}">
                <a16:creationId xmlns:a16="http://schemas.microsoft.com/office/drawing/2014/main" id="{7603ED2C-DA3A-4CA4-6648-49AF977EDB97}"/>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Genoeg hulpverleners aanwezig</a:t>
            </a:r>
          </a:p>
        </p:txBody>
      </p:sp>
    </p:spTree>
    <p:extLst>
      <p:ext uri="{BB962C8B-B14F-4D97-AF65-F5344CB8AC3E}">
        <p14:creationId xmlns:p14="http://schemas.microsoft.com/office/powerpoint/2010/main" val="510368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EE0ADD-C9D9-4B8A-B44C-7B1831A816F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333375" y="1640480"/>
            <a:ext cx="5489166" cy="4051171"/>
          </a:xfrm>
          <a:prstGeom prst="rect">
            <a:avLst/>
          </a:prstGeom>
        </p:spPr>
      </p:pic>
      <p:sp>
        <p:nvSpPr>
          <p:cNvPr id="7" name="Text Box 3">
            <a:extLst>
              <a:ext uri="{FF2B5EF4-FFF2-40B4-BE49-F238E27FC236}">
                <a16:creationId xmlns:a16="http://schemas.microsoft.com/office/drawing/2014/main" id="{3B90BC0D-4FBC-4712-B861-32AB482D3A74}"/>
              </a:ext>
            </a:extLst>
          </p:cNvPr>
          <p:cNvSpPr txBox="1">
            <a:spLocks noGrp="1" noRot="1" noMove="1" noResize="1" noEditPoints="1" noAdjustHandles="1" noChangeArrowheads="1" noChangeShapeType="1"/>
          </p:cNvSpPr>
          <p:nvPr/>
        </p:nvSpPr>
        <p:spPr>
          <a:xfrm>
            <a:off x="6095999" y="2676050"/>
            <a:ext cx="5762626" cy="1610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marL="342900" indent="-342900">
              <a:spcBef>
                <a:spcPts val="1600"/>
              </a:spcBef>
              <a:buSzPct val="100000"/>
              <a:buFont typeface="Arial"/>
              <a:buChar char="•"/>
              <a:defRPr sz="2400"/>
            </a:pPr>
            <a:r>
              <a:rPr lang="nl-NL" sz="2400" dirty="0">
                <a:cs typeface="Arial"/>
              </a:rPr>
              <a:t>Praat met elkaar over jullie ervaringen</a:t>
            </a:r>
          </a:p>
          <a:p>
            <a:pPr marL="342900" indent="-342900">
              <a:spcBef>
                <a:spcPts val="1600"/>
              </a:spcBef>
              <a:buSzPct val="100000"/>
              <a:buFont typeface="Arial"/>
              <a:buChar char="•"/>
              <a:defRPr sz="2400"/>
            </a:pPr>
            <a:r>
              <a:rPr lang="nl-NL" sz="2400" dirty="0">
                <a:cs typeface="Arial"/>
              </a:rPr>
              <a:t>Leg eventueel contact via </a:t>
            </a:r>
            <a:r>
              <a:rPr lang="nl-NL" sz="2400" dirty="0" err="1">
                <a:cs typeface="Arial"/>
              </a:rPr>
              <a:t>HartslagSamen</a:t>
            </a:r>
            <a:endParaRPr lang="nl-NL" sz="2400" dirty="0" err="1">
              <a:ea typeface="Calibri"/>
              <a:cs typeface="Arial"/>
            </a:endParaRPr>
          </a:p>
          <a:p>
            <a:pPr marL="342900" indent="-342900">
              <a:spcBef>
                <a:spcPts val="1600"/>
              </a:spcBef>
              <a:buSzPct val="100000"/>
              <a:buFont typeface="Arial"/>
              <a:buChar char="•"/>
              <a:defRPr sz="2400"/>
            </a:pPr>
            <a:r>
              <a:rPr lang="nl-NL" sz="2400" dirty="0">
                <a:cs typeface="Arial"/>
              </a:rPr>
              <a:t>Neem zo nodig contact op met je huisarts</a:t>
            </a:r>
            <a:endParaRPr lang="nl-NL" sz="2400" dirty="0">
              <a:ea typeface="Calibri"/>
              <a:cs typeface="Arial"/>
            </a:endParaRPr>
          </a:p>
        </p:txBody>
      </p:sp>
      <p:sp>
        <p:nvSpPr>
          <p:cNvPr id="2" name="Tijdelijke aanduiding voor tekst 3">
            <a:extLst>
              <a:ext uri="{FF2B5EF4-FFF2-40B4-BE49-F238E27FC236}">
                <a16:creationId xmlns:a16="http://schemas.microsoft.com/office/drawing/2014/main" id="{C08D5BDE-42C1-BFCB-343F-46EFA0AABC0C}"/>
              </a:ext>
            </a:extLst>
          </p:cNvPr>
          <p:cNvSpPr txBox="1">
            <a:spLocks noGrp="1" noRot="1" noMove="1" noResize="1" noEditPoints="1" noAdjustHandles="1" noChangeArrowheads="1" noChangeShapeType="1"/>
          </p:cNvSpPr>
          <p:nvPr/>
        </p:nvSpPr>
        <p:spPr>
          <a:xfrm>
            <a:off x="801525" y="720000"/>
            <a:ext cx="847582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Nazorg</a:t>
            </a:r>
          </a:p>
        </p:txBody>
      </p:sp>
    </p:spTree>
    <p:extLst>
      <p:ext uri="{BB962C8B-B14F-4D97-AF65-F5344CB8AC3E}">
        <p14:creationId xmlns:p14="http://schemas.microsoft.com/office/powerpoint/2010/main" val="965453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6634C-24A2-1F62-3559-6772C49B10AD}"/>
              </a:ext>
            </a:extLst>
          </p:cNvPr>
          <p:cNvSpPr>
            <a:spLocks noGrp="1" noRot="1" noMove="1" noResize="1" noEditPoints="1" noAdjustHandles="1" noChangeArrowheads="1" noChangeShapeType="1"/>
          </p:cNvSpPr>
          <p:nvPr>
            <p:ph type="title"/>
          </p:nvPr>
        </p:nvSpPr>
        <p:spPr>
          <a:xfrm>
            <a:off x="5400000" y="1141200"/>
            <a:ext cx="4919132" cy="850725"/>
          </a:xfrm>
        </p:spPr>
        <p:txBody>
          <a:bodyPr/>
          <a:lstStyle/>
          <a:p>
            <a:r>
              <a:rPr lang="nl-NL" sz="3200" b="1" dirty="0"/>
              <a:t>Opfrissen vaardigheden BLS</a:t>
            </a:r>
          </a:p>
        </p:txBody>
      </p:sp>
    </p:spTree>
    <p:extLst>
      <p:ext uri="{BB962C8B-B14F-4D97-AF65-F5344CB8AC3E}">
        <p14:creationId xmlns:p14="http://schemas.microsoft.com/office/powerpoint/2010/main" val="844787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BFF02D1-56F1-4E6B-969E-A2C17202710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3343415" y="3429000"/>
            <a:ext cx="4211218" cy="2801630"/>
          </a:xfrm>
          <a:prstGeom prst="rect">
            <a:avLst/>
          </a:prstGeom>
        </p:spPr>
      </p:pic>
      <p:sp>
        <p:nvSpPr>
          <p:cNvPr id="8" name="Text Box 3">
            <a:extLst>
              <a:ext uri="{FF2B5EF4-FFF2-40B4-BE49-F238E27FC236}">
                <a16:creationId xmlns:a16="http://schemas.microsoft.com/office/drawing/2014/main" id="{8A726453-7E8B-48D2-BF6C-EC42F4A34222}"/>
              </a:ext>
            </a:extLst>
          </p:cNvPr>
          <p:cNvSpPr txBox="1">
            <a:spLocks noGrp="1" noRot="1" noMove="1" noResize="1" noEditPoints="1" noAdjustHandles="1" noChangeArrowheads="1" noChangeShapeType="1"/>
          </p:cNvSpPr>
          <p:nvPr/>
        </p:nvSpPr>
        <p:spPr>
          <a:xfrm>
            <a:off x="6297878" y="1891665"/>
            <a:ext cx="4608513" cy="1036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1600"/>
              </a:spcBef>
              <a:buSzPct val="100000"/>
              <a:buFont typeface="Arial"/>
              <a:buChar char="•"/>
              <a:defRPr sz="2400"/>
            </a:pPr>
            <a:r>
              <a:rPr lang="nl-NL" dirty="0">
                <a:cs typeface="Arial" panose="020B0604020202020204" pitchFamily="34" charset="0"/>
              </a:rPr>
              <a:t>Overleg met de centralist</a:t>
            </a:r>
          </a:p>
          <a:p>
            <a:pPr marL="342900" indent="-342900">
              <a:spcBef>
                <a:spcPts val="1600"/>
              </a:spcBef>
              <a:buSzPct val="100000"/>
              <a:buFont typeface="Arial"/>
              <a:buChar char="•"/>
              <a:defRPr sz="2400"/>
            </a:pPr>
            <a:r>
              <a:rPr lang="nl-NL" dirty="0">
                <a:cs typeface="Arial" panose="020B0604020202020204" pitchFamily="34" charset="0"/>
              </a:rPr>
              <a:t>Handel naar bevindingen</a:t>
            </a:r>
            <a:endParaRPr dirty="0">
              <a:cs typeface="Arial" panose="020B0604020202020204" pitchFamily="34" charset="0"/>
            </a:endParaRPr>
          </a:p>
        </p:txBody>
      </p:sp>
      <p:sp>
        <p:nvSpPr>
          <p:cNvPr id="2" name="Tijdelijke aanduiding voor tekst 3">
            <a:extLst>
              <a:ext uri="{FF2B5EF4-FFF2-40B4-BE49-F238E27FC236}">
                <a16:creationId xmlns:a16="http://schemas.microsoft.com/office/drawing/2014/main" id="{0674B5D0-0F35-6B3A-461E-112BD2C6798D}"/>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Wat als het geen reanimatie blijkt te zijn</a:t>
            </a:r>
          </a:p>
        </p:txBody>
      </p:sp>
      <p:pic>
        <p:nvPicPr>
          <p:cNvPr id="7" name="Afbeelding 6" descr="Afbeelding met kleding, glimlach, knie, Dans&#10;&#10;Door AI gegenereerde inhoud is mogelijk onjuist.">
            <a:extLst>
              <a:ext uri="{FF2B5EF4-FFF2-40B4-BE49-F238E27FC236}">
                <a16:creationId xmlns:a16="http://schemas.microsoft.com/office/drawing/2014/main" id="{7B178507-A91A-75AF-8285-2BA7535B889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35790" t="9033" r="10505" b="7937"/>
          <a:stretch>
            <a:fillRect/>
          </a:stretch>
        </p:blipFill>
        <p:spPr>
          <a:xfrm>
            <a:off x="688622" y="1558413"/>
            <a:ext cx="2901245" cy="2991555"/>
          </a:xfrm>
          <a:prstGeom prst="rect">
            <a:avLst/>
          </a:prstGeom>
        </p:spPr>
      </p:pic>
    </p:spTree>
    <p:extLst>
      <p:ext uri="{BB962C8B-B14F-4D97-AF65-F5344CB8AC3E}">
        <p14:creationId xmlns:p14="http://schemas.microsoft.com/office/powerpoint/2010/main" val="327941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1276DDE1-2127-5BFE-B1D6-BEBADE7CBF2C}"/>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Nog een paar tips</a:t>
            </a:r>
          </a:p>
        </p:txBody>
      </p:sp>
      <p:pic>
        <p:nvPicPr>
          <p:cNvPr id="2" name="Onlinemedia 1" title="HartslagNu - Tips voor jou als burgerhulpverlener">
            <a:hlinkClick r:id="" action="ppaction://media"/>
            <a:extLst>
              <a:ext uri="{FF2B5EF4-FFF2-40B4-BE49-F238E27FC236}">
                <a16:creationId xmlns:a16="http://schemas.microsoft.com/office/drawing/2014/main" id="{FAC30022-7A4C-EB37-5E99-DA1F8C949188}"/>
              </a:ext>
            </a:extLst>
          </p:cNvPr>
          <p:cNvPicPr>
            <a:picLocks noGrp="1" noRot="1" noChangeAspect="1" noMove="1" noResize="1" noEditPoints="1" noAdjustHandles="1" noChangeArrowheads="1" noChangeShapeType="1" noCrop="1"/>
          </p:cNvPicPr>
          <p:nvPr>
            <a:videoFile r:link="rId1"/>
          </p:nvPr>
        </p:nvPicPr>
        <p:blipFill>
          <a:blip r:embed="rId3"/>
          <a:stretch>
            <a:fillRect/>
          </a:stretch>
        </p:blipFill>
        <p:spPr>
          <a:xfrm>
            <a:off x="2318400" y="1389600"/>
            <a:ext cx="7540200" cy="4248000"/>
          </a:xfrm>
          <a:prstGeom prst="rect">
            <a:avLst/>
          </a:prstGeom>
        </p:spPr>
      </p:pic>
    </p:spTree>
    <p:extLst>
      <p:ext uri="{BB962C8B-B14F-4D97-AF65-F5344CB8AC3E}">
        <p14:creationId xmlns:p14="http://schemas.microsoft.com/office/powerpoint/2010/main" val="283342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63292B9-8808-4F39-AF6C-EDEA22E42035}"/>
              </a:ext>
            </a:extLst>
          </p:cNvPr>
          <p:cNvSpPr>
            <a:spLocks noGrp="1" noRot="1" noMove="1" noResize="1" noEditPoints="1" noAdjustHandles="1" noChangeArrowheads="1" noChangeShapeType="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cs typeface="Arial" panose="020B0604020202020204" pitchFamily="34" charset="0"/>
              </a:rPr>
              <a:t>VRAGEN? </a:t>
            </a:r>
            <a:endParaRPr lang="en-GB" sz="4400" dirty="0">
              <a:cs typeface="Arial" panose="020B0604020202020204" pitchFamily="34" charset="0"/>
            </a:endParaRPr>
          </a:p>
        </p:txBody>
      </p:sp>
    </p:spTree>
    <p:extLst>
      <p:ext uri="{BB962C8B-B14F-4D97-AF65-F5344CB8AC3E}">
        <p14:creationId xmlns:p14="http://schemas.microsoft.com/office/powerpoint/2010/main" val="24423452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954E524-361D-463A-8BF7-831FC7ECDF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663279" y="1390512"/>
            <a:ext cx="6345165" cy="4636317"/>
          </a:xfrm>
          <a:prstGeom prst="rect">
            <a:avLst/>
          </a:prstGeom>
        </p:spPr>
      </p:pic>
      <p:sp>
        <p:nvSpPr>
          <p:cNvPr id="5" name="Tekstvak 4">
            <a:extLst>
              <a:ext uri="{FF2B5EF4-FFF2-40B4-BE49-F238E27FC236}">
                <a16:creationId xmlns:a16="http://schemas.microsoft.com/office/drawing/2014/main" id="{98BAD478-BA14-462C-8C0D-CB2215440A8B}"/>
              </a:ext>
            </a:extLst>
          </p:cNvPr>
          <p:cNvSpPr txBox="1">
            <a:spLocks noGrp="1" noRot="1" noMove="1" noResize="1" noEditPoints="1" noAdjustHandles="1" noChangeArrowheads="1" noChangeShapeType="1"/>
          </p:cNvSpPr>
          <p:nvPr/>
        </p:nvSpPr>
        <p:spPr>
          <a:xfrm>
            <a:off x="7919611" y="2782669"/>
            <a:ext cx="3165354" cy="646331"/>
          </a:xfrm>
          <a:prstGeom prst="rect">
            <a:avLst/>
          </a:prstGeom>
          <a:noFill/>
        </p:spPr>
        <p:txBody>
          <a:bodyPr wrap="none" rtlCol="0">
            <a:spAutoFit/>
          </a:bodyPr>
          <a:lstStyle/>
          <a:p>
            <a:r>
              <a:rPr lang="nl-NL" sz="3600" dirty="0">
                <a:cs typeface="Arial" panose="020B0604020202020204" pitchFamily="34" charset="0"/>
              </a:rPr>
              <a:t>Doe het samen!</a:t>
            </a:r>
          </a:p>
        </p:txBody>
      </p:sp>
      <p:sp>
        <p:nvSpPr>
          <p:cNvPr id="2" name="Tijdelijke aanduiding voor tekst 3">
            <a:extLst>
              <a:ext uri="{FF2B5EF4-FFF2-40B4-BE49-F238E27FC236}">
                <a16:creationId xmlns:a16="http://schemas.microsoft.com/office/drawing/2014/main" id="{59E806FF-0226-6979-E69A-091001DD67FA}"/>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Samenvatting</a:t>
            </a:r>
          </a:p>
        </p:txBody>
      </p:sp>
    </p:spTree>
    <p:extLst>
      <p:ext uri="{BB962C8B-B14F-4D97-AF65-F5344CB8AC3E}">
        <p14:creationId xmlns:p14="http://schemas.microsoft.com/office/powerpoint/2010/main" val="1442520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9C448-FE87-D36F-4E1E-0BADFD45C9F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BD99D1D-07CA-B335-112B-102B319A6CE1}"/>
              </a:ext>
            </a:extLst>
          </p:cNvPr>
          <p:cNvSpPr txBox="1">
            <a:spLocks noGrp="1" noRot="1" noMove="1" noResize="1" noEditPoints="1" noAdjustHandles="1" noChangeArrowheads="1" noChangeShapeType="1"/>
          </p:cNvSpPr>
          <p:nvPr/>
        </p:nvSpPr>
        <p:spPr>
          <a:xfrm>
            <a:off x="2385942" y="252000"/>
            <a:ext cx="7420116" cy="523220"/>
          </a:xfrm>
          <a:prstGeom prst="rect">
            <a:avLst/>
          </a:prstGeom>
          <a:noFill/>
        </p:spPr>
        <p:txBody>
          <a:bodyPr wrap="square">
            <a:spAutoFit/>
          </a:bodyPr>
          <a:lstStyle/>
          <a:p>
            <a:pPr algn="ctr"/>
            <a:r>
              <a:rPr lang="nl-NL" sz="2800" b="1" kern="1200" dirty="0">
                <a:solidFill>
                  <a:srgbClr val="005D9F"/>
                </a:solidFill>
                <a:ea typeface="+mn-ea"/>
                <a:cs typeface="Arial" charset="0"/>
              </a:rPr>
              <a:t>Snelkoppelingen naar modules</a:t>
            </a:r>
            <a:endParaRPr lang="nl-NL" sz="2800" dirty="0">
              <a:solidFill>
                <a:srgbClr val="005D9F"/>
              </a:solidFill>
            </a:endParaRPr>
          </a:p>
        </p:txBody>
      </p:sp>
      <p:grpSp>
        <p:nvGrpSpPr>
          <p:cNvPr id="40" name="Groep 39">
            <a:extLst>
              <a:ext uri="{FF2B5EF4-FFF2-40B4-BE49-F238E27FC236}">
                <a16:creationId xmlns:a16="http://schemas.microsoft.com/office/drawing/2014/main" id="{406D819F-2DFF-C437-54D5-217F0A813B07}"/>
              </a:ext>
            </a:extLst>
          </p:cNvPr>
          <p:cNvGrpSpPr>
            <a:grpSpLocks noGrp="1" noUngrp="1" noRot="1" noMove="1" noResize="1"/>
          </p:cNvGrpSpPr>
          <p:nvPr/>
        </p:nvGrpSpPr>
        <p:grpSpPr>
          <a:xfrm>
            <a:off x="5363909" y="1084863"/>
            <a:ext cx="1749932" cy="2344137"/>
            <a:chOff x="5363909" y="1084863"/>
            <a:chExt cx="1749932" cy="2344137"/>
          </a:xfrm>
        </p:grpSpPr>
        <p:pic>
          <p:nvPicPr>
            <p:cNvPr id="17" name="Afbeelding 16">
              <a:hlinkClick r:id="rId3" action="ppaction://hlinksldjump"/>
              <a:extLst>
                <a:ext uri="{FF2B5EF4-FFF2-40B4-BE49-F238E27FC236}">
                  <a16:creationId xmlns:a16="http://schemas.microsoft.com/office/drawing/2014/main" id="{FD2087BC-9174-5B18-F1CA-0678546F3A69}"/>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30466" r="-21208"/>
            <a:stretch/>
          </p:blipFill>
          <p:spPr>
            <a:xfrm>
              <a:off x="5363909" y="1084863"/>
              <a:ext cx="1719574" cy="2016000"/>
            </a:xfrm>
            <a:prstGeom prst="rect">
              <a:avLst/>
            </a:prstGeom>
            <a:solidFill>
              <a:schemeClr val="bg1"/>
            </a:solidFill>
            <a:ln w="19050">
              <a:solidFill>
                <a:schemeClr val="tx1"/>
              </a:solidFill>
            </a:ln>
          </p:spPr>
        </p:pic>
        <p:sp>
          <p:nvSpPr>
            <p:cNvPr id="18" name="Tekstvak 17">
              <a:hlinkClick r:id="rId3" action="ppaction://hlinksldjump"/>
              <a:extLst>
                <a:ext uri="{FF2B5EF4-FFF2-40B4-BE49-F238E27FC236}">
                  <a16:creationId xmlns:a16="http://schemas.microsoft.com/office/drawing/2014/main" id="{136F03B7-113B-7D14-2AAB-0325886887EB}"/>
                </a:ext>
              </a:extLst>
            </p:cNvPr>
            <p:cNvSpPr txBox="1">
              <a:spLocks noGrp="1" noRot="1" noMove="1" noResize="1" noEditPoints="1" noAdjustHandles="1" noChangeArrowheads="1" noChangeShapeType="1"/>
            </p:cNvSpPr>
            <p:nvPr/>
          </p:nvSpPr>
          <p:spPr>
            <a:xfrm>
              <a:off x="5392155" y="3105835"/>
              <a:ext cx="1721686" cy="323165"/>
            </a:xfrm>
            <a:prstGeom prst="rect">
              <a:avLst/>
            </a:prstGeom>
            <a:noFill/>
          </p:spPr>
          <p:txBody>
            <a:bodyPr wrap="square" rtlCol="0">
              <a:spAutoFit/>
            </a:bodyPr>
            <a:lstStyle/>
            <a:p>
              <a:pPr algn="ctr"/>
              <a:r>
                <a:rPr lang="nl-NL" sz="1500" b="1" dirty="0">
                  <a:cs typeface="Arial" panose="020B0604020202020204" pitchFamily="34" charset="0"/>
                </a:rPr>
                <a:t>First responders</a:t>
              </a:r>
            </a:p>
          </p:txBody>
        </p:sp>
      </p:grpSp>
      <p:grpSp>
        <p:nvGrpSpPr>
          <p:cNvPr id="44" name="Groep 43">
            <a:extLst>
              <a:ext uri="{FF2B5EF4-FFF2-40B4-BE49-F238E27FC236}">
                <a16:creationId xmlns:a16="http://schemas.microsoft.com/office/drawing/2014/main" id="{C8D835F3-3781-8796-DBF3-4A2E5C1DABA3}"/>
              </a:ext>
            </a:extLst>
          </p:cNvPr>
          <p:cNvGrpSpPr>
            <a:grpSpLocks noGrp="1" noUngrp="1" noRot="1" noMove="1" noResize="1"/>
          </p:cNvGrpSpPr>
          <p:nvPr/>
        </p:nvGrpSpPr>
        <p:grpSpPr>
          <a:xfrm>
            <a:off x="7421182" y="1084863"/>
            <a:ext cx="1749932" cy="2574970"/>
            <a:chOff x="7421182" y="1084863"/>
            <a:chExt cx="1749932" cy="2574970"/>
          </a:xfrm>
        </p:grpSpPr>
        <p:pic>
          <p:nvPicPr>
            <p:cNvPr id="20" name="Afbeelding 19">
              <a:hlinkClick r:id="rId5" action="ppaction://hlinksldjump"/>
              <a:extLst>
                <a:ext uri="{FF2B5EF4-FFF2-40B4-BE49-F238E27FC236}">
                  <a16:creationId xmlns:a16="http://schemas.microsoft.com/office/drawing/2014/main" id="{29E15A1D-BA64-4B04-B11F-AEA89A0DDD34}"/>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3371" t="-15022" r="-3924" b="-23532"/>
            <a:stretch/>
          </p:blipFill>
          <p:spPr>
            <a:xfrm>
              <a:off x="7449428" y="1084863"/>
              <a:ext cx="1721686" cy="2016000"/>
            </a:xfrm>
            <a:prstGeom prst="rect">
              <a:avLst/>
            </a:prstGeom>
            <a:solidFill>
              <a:schemeClr val="bg1"/>
            </a:solidFill>
            <a:ln w="19050">
              <a:solidFill>
                <a:schemeClr val="tx1"/>
              </a:solidFill>
            </a:ln>
          </p:spPr>
        </p:pic>
        <p:sp>
          <p:nvSpPr>
            <p:cNvPr id="21" name="Tekstvak 20">
              <a:hlinkClick r:id="rId5" action="ppaction://hlinksldjump"/>
              <a:extLst>
                <a:ext uri="{FF2B5EF4-FFF2-40B4-BE49-F238E27FC236}">
                  <a16:creationId xmlns:a16="http://schemas.microsoft.com/office/drawing/2014/main" id="{DAE57B12-BE41-07AA-FDB5-851D7F0B6A49}"/>
                </a:ext>
              </a:extLst>
            </p:cNvPr>
            <p:cNvSpPr txBox="1">
              <a:spLocks noGrp="1" noRot="1" noMove="1" noResize="1" noEditPoints="1" noAdjustHandles="1" noChangeArrowheads="1" noChangeShapeType="1"/>
            </p:cNvSpPr>
            <p:nvPr/>
          </p:nvSpPr>
          <p:spPr>
            <a:xfrm>
              <a:off x="7421182" y="3105835"/>
              <a:ext cx="1749932" cy="553998"/>
            </a:xfrm>
            <a:prstGeom prst="rect">
              <a:avLst/>
            </a:prstGeom>
            <a:noFill/>
          </p:spPr>
          <p:txBody>
            <a:bodyPr wrap="square" rtlCol="0">
              <a:spAutoFit/>
            </a:bodyPr>
            <a:lstStyle/>
            <a:p>
              <a:pPr algn="ctr"/>
              <a:r>
                <a:rPr lang="nl-NL" sz="1500" b="1" dirty="0">
                  <a:cs typeface="Arial" panose="020B0604020202020204" pitchFamily="34" charset="0"/>
                </a:rPr>
                <a:t>Beademen met hulpmiddelen</a:t>
              </a:r>
            </a:p>
          </p:txBody>
        </p:sp>
      </p:grpSp>
      <p:grpSp>
        <p:nvGrpSpPr>
          <p:cNvPr id="47" name="Groep 46">
            <a:extLst>
              <a:ext uri="{FF2B5EF4-FFF2-40B4-BE49-F238E27FC236}">
                <a16:creationId xmlns:a16="http://schemas.microsoft.com/office/drawing/2014/main" id="{C36F6CAA-AC1F-006F-E7C6-DD6DE5512DDB}"/>
              </a:ext>
            </a:extLst>
          </p:cNvPr>
          <p:cNvGrpSpPr>
            <a:grpSpLocks noGrp="1" noUngrp="1" noRot="1" noMove="1" noResize="1"/>
          </p:cNvGrpSpPr>
          <p:nvPr/>
        </p:nvGrpSpPr>
        <p:grpSpPr>
          <a:xfrm>
            <a:off x="9513479" y="1091352"/>
            <a:ext cx="1731144" cy="2563218"/>
            <a:chOff x="9513479" y="1091352"/>
            <a:chExt cx="1731144" cy="2563218"/>
          </a:xfrm>
        </p:grpSpPr>
        <p:sp>
          <p:nvSpPr>
            <p:cNvPr id="23" name="Tekstvak 22">
              <a:hlinkClick r:id="rId7" action="ppaction://hlinksldjump"/>
              <a:extLst>
                <a:ext uri="{FF2B5EF4-FFF2-40B4-BE49-F238E27FC236}">
                  <a16:creationId xmlns:a16="http://schemas.microsoft.com/office/drawing/2014/main" id="{DAE471B1-84FE-B8A8-1300-169A451E5112}"/>
                </a:ext>
              </a:extLst>
            </p:cNvPr>
            <p:cNvSpPr txBox="1">
              <a:spLocks noGrp="1" noRot="1" noMove="1" noResize="1" noEditPoints="1" noAdjustHandles="1" noChangeArrowheads="1" noChangeShapeType="1"/>
            </p:cNvSpPr>
            <p:nvPr/>
          </p:nvSpPr>
          <p:spPr>
            <a:xfrm>
              <a:off x="9522937" y="3100572"/>
              <a:ext cx="1721686" cy="553998"/>
            </a:xfrm>
            <a:prstGeom prst="rect">
              <a:avLst/>
            </a:prstGeom>
            <a:noFill/>
          </p:spPr>
          <p:txBody>
            <a:bodyPr wrap="square" rtlCol="0">
              <a:spAutoFit/>
            </a:bodyPr>
            <a:lstStyle/>
            <a:p>
              <a:pPr algn="ctr"/>
              <a:r>
                <a:rPr lang="nl-NL" sz="1500" b="1">
                  <a:cs typeface="Arial" panose="020B0604020202020204" pitchFamily="34" charset="0"/>
                </a:rPr>
                <a:t>Niet-technische vaardigheden</a:t>
              </a:r>
            </a:p>
          </p:txBody>
        </p:sp>
        <p:pic>
          <p:nvPicPr>
            <p:cNvPr id="24" name="Afbeelding 23">
              <a:hlinkClick r:id="rId7" action="ppaction://hlinksldjump"/>
              <a:extLst>
                <a:ext uri="{FF2B5EF4-FFF2-40B4-BE49-F238E27FC236}">
                  <a16:creationId xmlns:a16="http://schemas.microsoft.com/office/drawing/2014/main" id="{04D2249D-2FA7-9543-8EF3-CED61AF319FF}"/>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val="0"/>
                </a:ext>
              </a:extLst>
            </a:blip>
            <a:srcRect t="-25076" b="-28143"/>
            <a:stretch/>
          </p:blipFill>
          <p:spPr>
            <a:xfrm>
              <a:off x="9513479" y="1091352"/>
              <a:ext cx="1720800" cy="2015999"/>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CF5D69C0-6339-12E9-3AC3-DFF5F48F4B12}"/>
              </a:ext>
            </a:extLst>
          </p:cNvPr>
          <p:cNvGrpSpPr>
            <a:grpSpLocks noGrp="1" noUngrp="1" noRot="1" noMove="1" noResize="1"/>
          </p:cNvGrpSpPr>
          <p:nvPr/>
        </p:nvGrpSpPr>
        <p:grpSpPr>
          <a:xfrm>
            <a:off x="3318647" y="1089544"/>
            <a:ext cx="1735809" cy="2334193"/>
            <a:chOff x="3748650" y="993692"/>
            <a:chExt cx="1735809" cy="2334193"/>
          </a:xfrm>
        </p:grpSpPr>
        <p:sp>
          <p:nvSpPr>
            <p:cNvPr id="4" name="Tekstvak 3">
              <a:hlinkClick r:id="rId9" action="ppaction://hlinksldjump"/>
              <a:extLst>
                <a:ext uri="{FF2B5EF4-FFF2-40B4-BE49-F238E27FC236}">
                  <a16:creationId xmlns:a16="http://schemas.microsoft.com/office/drawing/2014/main" id="{46BD03F5-DA75-FDEE-85B3-2B849A6CED09}"/>
                </a:ext>
              </a:extLst>
            </p:cNvPr>
            <p:cNvSpPr txBox="1">
              <a:spLocks noGrp="1" noRot="1" noMove="1" noResize="1" noEditPoints="1" noAdjustHandles="1" noChangeArrowheads="1" noChangeShapeType="1"/>
            </p:cNvSpPr>
            <p:nvPr/>
          </p:nvSpPr>
          <p:spPr>
            <a:xfrm>
              <a:off x="3748650" y="3004720"/>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PBLS</a:t>
              </a:r>
            </a:p>
          </p:txBody>
        </p:sp>
        <p:pic>
          <p:nvPicPr>
            <p:cNvPr id="6" name="Afbeelding 5">
              <a:hlinkClick r:id="rId9" action="ppaction://hlinksldjump"/>
              <a:extLst>
                <a:ext uri="{FF2B5EF4-FFF2-40B4-BE49-F238E27FC236}">
                  <a16:creationId xmlns:a16="http://schemas.microsoft.com/office/drawing/2014/main" id="{274F089A-361B-4C8F-13C5-B05255EE67D8}"/>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3" name="Groep 12">
            <a:extLst>
              <a:ext uri="{FF2B5EF4-FFF2-40B4-BE49-F238E27FC236}">
                <a16:creationId xmlns:a16="http://schemas.microsoft.com/office/drawing/2014/main" id="{C7A2E32E-2AF8-3116-E850-5709062E11B2}"/>
              </a:ext>
            </a:extLst>
          </p:cNvPr>
          <p:cNvGrpSpPr>
            <a:grpSpLocks noGrp="1" noUngrp="1" noRot="1" noMove="1" noResize="1"/>
          </p:cNvGrpSpPr>
          <p:nvPr/>
        </p:nvGrpSpPr>
        <p:grpSpPr>
          <a:xfrm>
            <a:off x="1274272" y="3726388"/>
            <a:ext cx="1731060" cy="2370643"/>
            <a:chOff x="1274272" y="3726388"/>
            <a:chExt cx="1731060" cy="2370643"/>
          </a:xfrm>
        </p:grpSpPr>
        <p:sp>
          <p:nvSpPr>
            <p:cNvPr id="8" name="Tekstvak 7">
              <a:hlinkClick r:id="rId11" action="ppaction://hlinksldjump"/>
              <a:extLst>
                <a:ext uri="{FF2B5EF4-FFF2-40B4-BE49-F238E27FC236}">
                  <a16:creationId xmlns:a16="http://schemas.microsoft.com/office/drawing/2014/main" id="{36A9C256-C1E5-FA39-136C-173CDB27CBDB}"/>
                </a:ext>
              </a:extLst>
            </p:cNvPr>
            <p:cNvSpPr txBox="1">
              <a:spLocks noGrp="1" noRot="1" noMove="1" noResize="1" noEditPoints="1" noAdjustHandles="1" noChangeArrowheads="1" noChangeShapeType="1"/>
            </p:cNvSpPr>
            <p:nvPr/>
          </p:nvSpPr>
          <p:spPr>
            <a:xfrm>
              <a:off x="1283646" y="5773866"/>
              <a:ext cx="1721686" cy="323165"/>
            </a:xfrm>
            <a:prstGeom prst="rect">
              <a:avLst/>
            </a:prstGeom>
            <a:noFill/>
          </p:spPr>
          <p:txBody>
            <a:bodyPr wrap="square" rtlCol="0">
              <a:spAutoFit/>
            </a:bodyPr>
            <a:lstStyle/>
            <a:p>
              <a:pPr algn="ctr"/>
              <a:r>
                <a:rPr lang="nl-NL" sz="1500" b="1" dirty="0">
                  <a:cs typeface="Arial" panose="020B0604020202020204" pitchFamily="34" charset="0"/>
                </a:rPr>
                <a:t>Verslikking kind</a:t>
              </a:r>
            </a:p>
          </p:txBody>
        </p:sp>
        <p:pic>
          <p:nvPicPr>
            <p:cNvPr id="11" name="Afbeelding 10">
              <a:hlinkClick r:id="rId11" action="ppaction://hlinksldjump"/>
              <a:extLst>
                <a:ext uri="{FF2B5EF4-FFF2-40B4-BE49-F238E27FC236}">
                  <a16:creationId xmlns:a16="http://schemas.microsoft.com/office/drawing/2014/main" id="{07C213F5-0FB2-B614-61F8-88172BA83FE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t="3391" b="3391"/>
            <a:stretch/>
          </p:blipFill>
          <p:spPr>
            <a:xfrm>
              <a:off x="1274272" y="3726388"/>
              <a:ext cx="1720800" cy="2015999"/>
            </a:xfrm>
            <a:prstGeom prst="rect">
              <a:avLst/>
            </a:prstGeom>
            <a:solidFill>
              <a:schemeClr val="bg1"/>
            </a:solidFill>
            <a:ln w="19050">
              <a:solidFill>
                <a:schemeClr val="tx1"/>
              </a:solidFill>
            </a:ln>
          </p:spPr>
        </p:pic>
      </p:grpSp>
      <p:grpSp>
        <p:nvGrpSpPr>
          <p:cNvPr id="55" name="Groep 54">
            <a:extLst>
              <a:ext uri="{FF2B5EF4-FFF2-40B4-BE49-F238E27FC236}">
                <a16:creationId xmlns:a16="http://schemas.microsoft.com/office/drawing/2014/main" id="{6E98D9D1-5BF8-AEDF-5EEF-C7843B34D2E1}"/>
              </a:ext>
            </a:extLst>
          </p:cNvPr>
          <p:cNvGrpSpPr>
            <a:grpSpLocks noGrp="1" noUngrp="1" noRot="1" noMove="1" noResize="1"/>
          </p:cNvGrpSpPr>
          <p:nvPr/>
        </p:nvGrpSpPr>
        <p:grpSpPr>
          <a:xfrm>
            <a:off x="1273386" y="1087189"/>
            <a:ext cx="1721686" cy="2336548"/>
            <a:chOff x="1273386" y="1087189"/>
            <a:chExt cx="1721686" cy="2336548"/>
          </a:xfrm>
        </p:grpSpPr>
        <p:sp>
          <p:nvSpPr>
            <p:cNvPr id="41" name="Tekstvak 40">
              <a:hlinkClick r:id="rId13" action="ppaction://hlinksldjump"/>
              <a:extLst>
                <a:ext uri="{FF2B5EF4-FFF2-40B4-BE49-F238E27FC236}">
                  <a16:creationId xmlns:a16="http://schemas.microsoft.com/office/drawing/2014/main" id="{BA6044D1-29F7-7CF0-109F-2C007B349E6F}"/>
                </a:ext>
              </a:extLst>
            </p:cNvPr>
            <p:cNvSpPr txBox="1">
              <a:spLocks noGrp="1" noRot="1" noMove="1" noResize="1" noEditPoints="1" noAdjustHandles="1" noChangeArrowheads="1" noChangeShapeType="1"/>
            </p:cNvSpPr>
            <p:nvPr/>
          </p:nvSpPr>
          <p:spPr>
            <a:xfrm>
              <a:off x="1273386" y="3100572"/>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BLS</a:t>
              </a:r>
            </a:p>
          </p:txBody>
        </p:sp>
        <p:pic>
          <p:nvPicPr>
            <p:cNvPr id="9" name="Afbeelding 8" descr="Afbeelding met kleding, tekenfilm, Dans, dansen">
              <a:hlinkClick r:id="rId13" action="ppaction://hlinksldjump"/>
              <a:extLst>
                <a:ext uri="{FF2B5EF4-FFF2-40B4-BE49-F238E27FC236}">
                  <a16:creationId xmlns:a16="http://schemas.microsoft.com/office/drawing/2014/main" id="{DCB30D21-6764-59D5-0D83-C203C53F7049}"/>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l="52226" t="32663" r="13189" b="6541"/>
            <a:stretch>
              <a:fillRect/>
            </a:stretch>
          </p:blipFill>
          <p:spPr>
            <a:xfrm>
              <a:off x="1274442" y="1087189"/>
              <a:ext cx="1719574" cy="2016000"/>
            </a:xfrm>
            <a:prstGeom prst="rect">
              <a:avLst/>
            </a:prstGeom>
            <a:ln w="19050">
              <a:solidFill>
                <a:schemeClr val="tx1"/>
              </a:solidFill>
            </a:ln>
          </p:spPr>
        </p:pic>
      </p:grpSp>
      <p:grpSp>
        <p:nvGrpSpPr>
          <p:cNvPr id="5" name="Groep 4">
            <a:extLst>
              <a:ext uri="{FF2B5EF4-FFF2-40B4-BE49-F238E27FC236}">
                <a16:creationId xmlns:a16="http://schemas.microsoft.com/office/drawing/2014/main" id="{B912AB23-88A8-05ED-0892-5DBFFE736208}"/>
              </a:ext>
            </a:extLst>
          </p:cNvPr>
          <p:cNvGrpSpPr>
            <a:grpSpLocks noGrp="1" noUngrp="1" noRot="1" noMove="1" noResize="1"/>
          </p:cNvGrpSpPr>
          <p:nvPr/>
        </p:nvGrpSpPr>
        <p:grpSpPr>
          <a:xfrm>
            <a:off x="5362683" y="3726388"/>
            <a:ext cx="1720800" cy="2547619"/>
            <a:chOff x="5362683" y="3726388"/>
            <a:chExt cx="1720800" cy="2547619"/>
          </a:xfrm>
        </p:grpSpPr>
        <p:sp>
          <p:nvSpPr>
            <p:cNvPr id="12" name="Tekstvak 11">
              <a:hlinkClick r:id="rId15" action="ppaction://hlinksldjump"/>
              <a:extLst>
                <a:ext uri="{FF2B5EF4-FFF2-40B4-BE49-F238E27FC236}">
                  <a16:creationId xmlns:a16="http://schemas.microsoft.com/office/drawing/2014/main" id="{B8A23024-F512-1C63-CA7D-A8F0CCA48A96}"/>
                </a:ext>
              </a:extLst>
            </p:cNvPr>
            <p:cNvSpPr txBox="1">
              <a:spLocks noGrp="1" noRot="1" noMove="1" noResize="1" noEditPoints="1" noAdjustHandles="1" noChangeArrowheads="1" noChangeShapeType="1"/>
            </p:cNvSpPr>
            <p:nvPr/>
          </p:nvSpPr>
          <p:spPr>
            <a:xfrm>
              <a:off x="5362683" y="5720009"/>
              <a:ext cx="1720800" cy="553998"/>
            </a:xfrm>
            <a:prstGeom prst="rect">
              <a:avLst/>
            </a:prstGeom>
            <a:noFill/>
          </p:spPr>
          <p:txBody>
            <a:bodyPr wrap="square" lIns="91440" tIns="45720" rIns="91440" bIns="45720" rtlCol="0" anchor="t">
              <a:spAutoFit/>
            </a:bodyPr>
            <a:lstStyle/>
            <a:p>
              <a:pPr algn="ctr"/>
              <a:r>
                <a:rPr lang="nl-NL" sz="1500" b="1" dirty="0">
                  <a:cs typeface="Arial"/>
                </a:rPr>
                <a:t>Beademen via </a:t>
              </a:r>
              <a:r>
                <a:rPr lang="nl-NL" sz="1500" b="1" dirty="0" err="1">
                  <a:cs typeface="Arial"/>
                </a:rPr>
                <a:t>tracheostoma</a:t>
              </a:r>
              <a:endParaRPr lang="nl-NL" sz="1500" b="1" dirty="0" err="1">
                <a:ea typeface="Calibri"/>
                <a:cs typeface="Arial"/>
              </a:endParaRPr>
            </a:p>
          </p:txBody>
        </p:sp>
        <p:pic>
          <p:nvPicPr>
            <p:cNvPr id="2" name="Picture 3">
              <a:hlinkClick r:id="rId15" action="ppaction://hlinksldjump"/>
              <a:extLst>
                <a:ext uri="{FF2B5EF4-FFF2-40B4-BE49-F238E27FC236}">
                  <a16:creationId xmlns:a16="http://schemas.microsoft.com/office/drawing/2014/main" id="{DF41319F-4FE7-8E8F-29C1-910FAC6C2EF1}"/>
                </a:ext>
              </a:extLst>
            </p:cNvPr>
            <p:cNvPicPr>
              <a:picLocks noGrp="1" noRot="1" noMove="1" noResize="1" noEditPoints="1" noAdjustHandles="1" noChangeArrowheads="1" noChangeShapeType="1" noCrop="1"/>
            </p:cNvPicPr>
            <p:nvPr/>
          </p:nvPicPr>
          <p:blipFill>
            <a:blip r:embed="rId16"/>
            <a:srcRect l="16196" t="3289" r="27871" b="-2345"/>
            <a:stretch>
              <a:fillRect/>
            </a:stretch>
          </p:blipFill>
          <p:spPr>
            <a:xfrm>
              <a:off x="5362683" y="3726388"/>
              <a:ext cx="1720800" cy="2016000"/>
            </a:xfrm>
            <a:prstGeom prst="rect">
              <a:avLst/>
            </a:prstGeom>
            <a:ln w="19050">
              <a:solidFill>
                <a:schemeClr val="tx1"/>
              </a:solidFill>
            </a:ln>
          </p:spPr>
        </p:pic>
      </p:grpSp>
      <p:grpSp>
        <p:nvGrpSpPr>
          <p:cNvPr id="10" name="Groep 9">
            <a:extLst>
              <a:ext uri="{FF2B5EF4-FFF2-40B4-BE49-F238E27FC236}">
                <a16:creationId xmlns:a16="http://schemas.microsoft.com/office/drawing/2014/main" id="{C06A6F40-0AD9-CEBA-7160-637DD1B3B0B8}"/>
              </a:ext>
            </a:extLst>
          </p:cNvPr>
          <p:cNvGrpSpPr>
            <a:grpSpLocks noGrp="1" noUngrp="1" noRot="1" noMove="1" noResize="1"/>
          </p:cNvGrpSpPr>
          <p:nvPr/>
        </p:nvGrpSpPr>
        <p:grpSpPr>
          <a:xfrm>
            <a:off x="7450314" y="3726387"/>
            <a:ext cx="1720800" cy="2600748"/>
            <a:chOff x="7450314" y="3726387"/>
            <a:chExt cx="1720800" cy="2600748"/>
          </a:xfrm>
        </p:grpSpPr>
        <p:sp>
          <p:nvSpPr>
            <p:cNvPr id="29" name="Tekstvak 28">
              <a:extLst>
                <a:ext uri="{FF2B5EF4-FFF2-40B4-BE49-F238E27FC236}">
                  <a16:creationId xmlns:a16="http://schemas.microsoft.com/office/drawing/2014/main" id="{D3BB39FB-1FCB-EC01-808E-C542EBF6CBEA}"/>
                </a:ext>
              </a:extLst>
            </p:cNvPr>
            <p:cNvSpPr txBox="1">
              <a:spLocks noGrp="1" noRot="1" noMove="1" noResize="1" noEditPoints="1" noAdjustHandles="1" noChangeArrowheads="1" noChangeShapeType="1"/>
            </p:cNvSpPr>
            <p:nvPr/>
          </p:nvSpPr>
          <p:spPr>
            <a:xfrm>
              <a:off x="7450314" y="5773137"/>
              <a:ext cx="1720800" cy="553998"/>
            </a:xfrm>
            <a:prstGeom prst="rect">
              <a:avLst/>
            </a:prstGeom>
            <a:noFill/>
          </p:spPr>
          <p:txBody>
            <a:bodyPr wrap="square" rtlCol="0">
              <a:spAutoFit/>
            </a:bodyPr>
            <a:lstStyle/>
            <a:p>
              <a:pPr algn="ctr"/>
              <a:r>
                <a:rPr lang="nl-NL" sz="1500" b="1" dirty="0">
                  <a:cs typeface="Arial" panose="020B0604020202020204" pitchFamily="34" charset="0"/>
                </a:rPr>
                <a:t>Reanimatie in smalle ruimtes</a:t>
              </a:r>
            </a:p>
          </p:txBody>
        </p:sp>
        <p:pic>
          <p:nvPicPr>
            <p:cNvPr id="7" name="Picture 2">
              <a:hlinkClick r:id="rId17" action="ppaction://hlinksldjump"/>
              <a:extLst>
                <a:ext uri="{FF2B5EF4-FFF2-40B4-BE49-F238E27FC236}">
                  <a16:creationId xmlns:a16="http://schemas.microsoft.com/office/drawing/2014/main" id="{A2EF519D-9E04-E428-5683-714928A967B3}"/>
                </a:ext>
              </a:extLst>
            </p:cNvPr>
            <p:cNvPicPr>
              <a:picLocks noGrp="1" noRot="1" noMove="1" noResize="1" noEditPoints="1" noAdjustHandles="1" noChangeArrowheads="1" noChangeShapeType="1" noCrop="1"/>
            </p:cNvPicPr>
            <p:nvPr/>
          </p:nvPicPr>
          <p:blipFill>
            <a:blip r:embed="rId18"/>
            <a:srcRect l="17177" t="605" r="24539" b="4793"/>
            <a:stretch>
              <a:fillRect/>
            </a:stretch>
          </p:blipFill>
          <p:spPr>
            <a:xfrm>
              <a:off x="7450314" y="3726387"/>
              <a:ext cx="1720800" cy="2016000"/>
            </a:xfrm>
            <a:prstGeom prst="rect">
              <a:avLst/>
            </a:prstGeom>
            <a:ln w="19050">
              <a:solidFill>
                <a:schemeClr val="tx1"/>
              </a:solidFill>
            </a:ln>
          </p:spPr>
        </p:pic>
      </p:grpSp>
      <p:grpSp>
        <p:nvGrpSpPr>
          <p:cNvPr id="42" name="Groep 41">
            <a:extLst>
              <a:ext uri="{FF2B5EF4-FFF2-40B4-BE49-F238E27FC236}">
                <a16:creationId xmlns:a16="http://schemas.microsoft.com/office/drawing/2014/main" id="{6EE89F4F-C6B4-CA73-CD95-9FC36F2DD0EC}"/>
              </a:ext>
            </a:extLst>
          </p:cNvPr>
          <p:cNvGrpSpPr>
            <a:grpSpLocks noGrp="1" noUngrp="1" noRot="1" noMove="1" noResize="1"/>
          </p:cNvGrpSpPr>
          <p:nvPr/>
        </p:nvGrpSpPr>
        <p:grpSpPr>
          <a:xfrm>
            <a:off x="3319090" y="3726387"/>
            <a:ext cx="1751602" cy="2601477"/>
            <a:chOff x="3319090" y="3726387"/>
            <a:chExt cx="1751602" cy="2601477"/>
          </a:xfrm>
        </p:grpSpPr>
        <p:sp>
          <p:nvSpPr>
            <p:cNvPr id="30" name="Tekstvak 29">
              <a:hlinkClick r:id="rId19" action="ppaction://hlinksldjump"/>
              <a:extLst>
                <a:ext uri="{FF2B5EF4-FFF2-40B4-BE49-F238E27FC236}">
                  <a16:creationId xmlns:a16="http://schemas.microsoft.com/office/drawing/2014/main" id="{7F7C0DA4-2F4F-560F-3143-97BEC8A9D27E}"/>
                </a:ext>
              </a:extLst>
            </p:cNvPr>
            <p:cNvSpPr txBox="1">
              <a:spLocks noGrp="1" noRot="1" noMove="1" noResize="1" noEditPoints="1" noAdjustHandles="1" noChangeArrowheads="1" noChangeShapeType="1"/>
            </p:cNvSpPr>
            <p:nvPr/>
          </p:nvSpPr>
          <p:spPr>
            <a:xfrm>
              <a:off x="3349006" y="5773866"/>
              <a:ext cx="1721686" cy="553998"/>
            </a:xfrm>
            <a:prstGeom prst="rect">
              <a:avLst/>
            </a:prstGeom>
            <a:noFill/>
          </p:spPr>
          <p:txBody>
            <a:bodyPr wrap="square" rtlCol="0">
              <a:spAutoFit/>
            </a:bodyPr>
            <a:lstStyle/>
            <a:p>
              <a:pPr algn="ctr"/>
              <a:r>
                <a:rPr lang="nl-NL" sz="1500" b="1" dirty="0">
                  <a:cs typeface="Arial" panose="020B0604020202020204" pitchFamily="34" charset="0"/>
                </a:rPr>
                <a:t>Afwijkend</a:t>
              </a:r>
            </a:p>
            <a:p>
              <a:pPr algn="ctr"/>
              <a:r>
                <a:rPr lang="nl-NL" sz="1500" b="1" dirty="0">
                  <a:cs typeface="Arial" panose="020B0604020202020204" pitchFamily="34" charset="0"/>
                </a:rPr>
                <a:t>algoritme</a:t>
              </a:r>
            </a:p>
          </p:txBody>
        </p:sp>
        <p:pic>
          <p:nvPicPr>
            <p:cNvPr id="27" name="Afbeelding 26" descr="Afbeelding met tekst, schermopname, Rechthoek, rood&#10;&#10;Door AI gegenereerde inhoud is mogelijk onjuist.">
              <a:hlinkClick r:id="rId19" action="ppaction://hlinksldjump"/>
              <a:extLst>
                <a:ext uri="{FF2B5EF4-FFF2-40B4-BE49-F238E27FC236}">
                  <a16:creationId xmlns:a16="http://schemas.microsoft.com/office/drawing/2014/main" id="{E272D07C-D2BE-D852-7A47-0B5C22017B04}"/>
                </a:ext>
              </a:extLst>
            </p:cNvPr>
            <p:cNvPicPr>
              <a:picLocks noGrp="1" noRot="1" noMove="1" noResize="1" noEditPoints="1" noAdjustHandles="1" noChangeArrowheads="1" noChangeShapeType="1" noCrop="1"/>
            </p:cNvPicPr>
            <p:nvPr/>
          </p:nvPicPr>
          <p:blipFill>
            <a:blip r:embed="rId20"/>
            <a:stretch>
              <a:fillRect/>
            </a:stretch>
          </p:blipFill>
          <p:spPr>
            <a:xfrm>
              <a:off x="3319090" y="3726387"/>
              <a:ext cx="1720800" cy="2016000"/>
            </a:xfrm>
            <a:prstGeom prst="rect">
              <a:avLst/>
            </a:prstGeom>
            <a:ln w="19050">
              <a:solidFill>
                <a:schemeClr val="tx1"/>
              </a:solidFill>
            </a:ln>
          </p:spPr>
        </p:pic>
      </p:grpSp>
    </p:spTree>
    <p:extLst>
      <p:ext uri="{BB962C8B-B14F-4D97-AF65-F5344CB8AC3E}">
        <p14:creationId xmlns:p14="http://schemas.microsoft.com/office/powerpoint/2010/main" val="4007299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7A6D7-C5BF-DF01-BD82-E4FC9E1403C5}"/>
              </a:ext>
            </a:extLst>
          </p:cNvPr>
          <p:cNvSpPr>
            <a:spLocks noGrp="1" noRot="1" noMove="1" noResize="1" noEditPoints="1" noAdjustHandles="1" noChangeArrowheads="1" noChangeShapeType="1"/>
          </p:cNvSpPr>
          <p:nvPr>
            <p:ph type="title"/>
          </p:nvPr>
        </p:nvSpPr>
        <p:spPr>
          <a:xfrm>
            <a:off x="5400000" y="1141200"/>
            <a:ext cx="5674400" cy="850725"/>
          </a:xfrm>
        </p:spPr>
        <p:txBody>
          <a:bodyPr/>
          <a:lstStyle/>
          <a:p>
            <a:r>
              <a:rPr lang="nl-NL" dirty="0"/>
              <a:t>Beademen met hulpmiddelen</a:t>
            </a:r>
          </a:p>
        </p:txBody>
      </p:sp>
    </p:spTree>
    <p:extLst>
      <p:ext uri="{BB962C8B-B14F-4D97-AF65-F5344CB8AC3E}">
        <p14:creationId xmlns:p14="http://schemas.microsoft.com/office/powerpoint/2010/main" val="301074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DC36CDB8-A70B-4F48-A47F-1539D9629AE3}"/>
              </a:ext>
            </a:extLst>
          </p:cNvPr>
          <p:cNvSpPr txBox="1">
            <a:spLocks noGrp="1" noRot="1" noMove="1" noResize="1" noEditPoints="1" noAdjustHandles="1" noChangeArrowheads="1" noChangeShapeType="1"/>
          </p:cNvSpPr>
          <p:nvPr/>
        </p:nvSpPr>
        <p:spPr bwMode="auto">
          <a:xfrm>
            <a:off x="991017" y="2459504"/>
            <a:ext cx="10209966" cy="1938992"/>
          </a:xfrm>
          <a:prstGeom prst="rect">
            <a:avLst/>
          </a:prstGeom>
          <a:noFill/>
          <a:ln w="9525">
            <a:noFill/>
            <a:miter lim="800000"/>
            <a:headEnd/>
            <a:tailEnd/>
          </a:ln>
        </p:spPr>
        <p:txBody>
          <a:bodyPr wrap="square" anchor="ctr" anchorCtr="0">
            <a:spAutoFit/>
          </a:bodyPr>
          <a:lstStyle/>
          <a:p>
            <a:r>
              <a:rPr lang="nl-NL" sz="2400" b="1" dirty="0"/>
              <a:t>Aan het einde van deze module kun je:</a:t>
            </a:r>
          </a:p>
          <a:p>
            <a:endParaRPr lang="nl-NL" sz="2400" dirty="0"/>
          </a:p>
          <a:p>
            <a:pPr marL="342900" indent="-342900">
              <a:buFont typeface="Arial" panose="020B0604020202020204" pitchFamily="34" charset="0"/>
              <a:buChar char="•"/>
            </a:pPr>
            <a:r>
              <a:rPr lang="nl-NL" sz="2400" dirty="0"/>
              <a:t>Uitleggen waarom beademen essentieel is voor de overleving</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Demonstreren hoe op de juiste wijze te beademen met hulpmiddelen</a:t>
            </a:r>
          </a:p>
        </p:txBody>
      </p:sp>
      <p:sp>
        <p:nvSpPr>
          <p:cNvPr id="2" name="Tijdelijke aanduiding voor tekst 3">
            <a:extLst>
              <a:ext uri="{FF2B5EF4-FFF2-40B4-BE49-F238E27FC236}">
                <a16:creationId xmlns:a16="http://schemas.microsoft.com/office/drawing/2014/main" id="{67333BAD-938E-1B3C-1516-2438A34BAC5A}"/>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Leerdoelen</a:t>
            </a:r>
          </a:p>
        </p:txBody>
      </p:sp>
    </p:spTree>
    <p:extLst>
      <p:ext uri="{BB962C8B-B14F-4D97-AF65-F5344CB8AC3E}">
        <p14:creationId xmlns:p14="http://schemas.microsoft.com/office/powerpoint/2010/main" val="146308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shirt&#10;&#10;Automatisch gegenereerde beschrijving">
            <a:extLst>
              <a:ext uri="{FF2B5EF4-FFF2-40B4-BE49-F238E27FC236}">
                <a16:creationId xmlns:a16="http://schemas.microsoft.com/office/drawing/2014/main" id="{47917644-4D53-4536-8196-FE3510E71BC7}"/>
              </a:ext>
            </a:extLst>
          </p:cNvPr>
          <p:cNvPicPr>
            <a:picLocks noGrp="1" noRot="1" noChangeAspect="1" noMove="1" noResize="1" noEditPoints="1" noAdjustHandles="1" noChangeArrowheads="1" noChangeShapeType="1" noCrop="1"/>
          </p:cNvPicPr>
          <p:nvPr/>
        </p:nvPicPr>
        <p:blipFill>
          <a:blip r:embed="rId3"/>
          <a:stretch>
            <a:fillRect/>
          </a:stretch>
        </p:blipFill>
        <p:spPr>
          <a:xfrm>
            <a:off x="2692999" y="1805747"/>
            <a:ext cx="6806001" cy="3246505"/>
          </a:xfrm>
          <a:prstGeom prst="rect">
            <a:avLst/>
          </a:prstGeom>
        </p:spPr>
      </p:pic>
      <p:sp>
        <p:nvSpPr>
          <p:cNvPr id="2" name="Tijdelijke aanduiding voor tekst 3">
            <a:extLst>
              <a:ext uri="{FF2B5EF4-FFF2-40B4-BE49-F238E27FC236}">
                <a16:creationId xmlns:a16="http://schemas.microsoft.com/office/drawing/2014/main" id="{7096969B-17EB-F991-A1FA-D3F0DF2A11FB}"/>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Hulpmiddelen</a:t>
            </a:r>
          </a:p>
        </p:txBody>
      </p:sp>
    </p:spTree>
    <p:extLst>
      <p:ext uri="{BB962C8B-B14F-4D97-AF65-F5344CB8AC3E}">
        <p14:creationId xmlns:p14="http://schemas.microsoft.com/office/powerpoint/2010/main" val="9166547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3">
            <a:extLst>
              <a:ext uri="{FF2B5EF4-FFF2-40B4-BE49-F238E27FC236}">
                <a16:creationId xmlns:a16="http://schemas.microsoft.com/office/drawing/2014/main" id="{273C81EF-8B58-AA0F-2215-B8AC0DAFCD56}"/>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Beademingsmasker bij volwassenen</a:t>
            </a:r>
          </a:p>
        </p:txBody>
      </p:sp>
      <p:pic>
        <p:nvPicPr>
          <p:cNvPr id="3" name="Onlinemedia 2" title="27 - Reanimatie volwassene - Maskerbeademing (zonder VO)">
            <a:hlinkClick r:id="" action="ppaction://media"/>
            <a:extLst>
              <a:ext uri="{FF2B5EF4-FFF2-40B4-BE49-F238E27FC236}">
                <a16:creationId xmlns:a16="http://schemas.microsoft.com/office/drawing/2014/main" id="{F2BB372A-4782-DC08-914C-D204E2DC5852}"/>
              </a:ext>
            </a:extLst>
          </p:cNvPr>
          <p:cNvPicPr>
            <a:picLocks noGrp="1" noRot="1" noChangeAspect="1" noMove="1" noResize="1" noEditPoints="1" noAdjustHandles="1" noChangeArrowheads="1" noChangeShapeType="1" noCrop="1"/>
          </p:cNvPicPr>
          <p:nvPr>
            <a:videoFile r:link="rId1"/>
          </p:nvPr>
        </p:nvPicPr>
        <p:blipFill>
          <a:blip r:embed="rId3"/>
          <a:stretch>
            <a:fillRect/>
          </a:stretch>
        </p:blipFill>
        <p:spPr>
          <a:xfrm>
            <a:off x="2318400" y="1389600"/>
            <a:ext cx="7540200" cy="4248000"/>
          </a:xfrm>
          <a:prstGeom prst="rect">
            <a:avLst/>
          </a:prstGeom>
        </p:spPr>
      </p:pic>
    </p:spTree>
    <p:extLst>
      <p:ext uri="{BB962C8B-B14F-4D97-AF65-F5344CB8AC3E}">
        <p14:creationId xmlns:p14="http://schemas.microsoft.com/office/powerpoint/2010/main" val="161873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3">
            <a:extLst>
              <a:ext uri="{FF2B5EF4-FFF2-40B4-BE49-F238E27FC236}">
                <a16:creationId xmlns:a16="http://schemas.microsoft.com/office/drawing/2014/main" id="{D50A855C-93BC-902C-A245-264EFEC2FEBF}"/>
              </a:ext>
            </a:extLst>
          </p:cNvPr>
          <p:cNvSpPr txBox="1">
            <a:spLocks noGrp="1" noRot="1" noMove="1" noResize="1" noEditPoints="1" noAdjustHandles="1" noChangeArrowheads="1" noChangeShapeType="1"/>
          </p:cNvSpPr>
          <p:nvPr>
            <p:ph type="body" sz="quarter" idx="10"/>
          </p:nvPr>
        </p:nvSpPr>
        <p:spPr>
          <a:xfrm>
            <a:off x="649287" y="720000"/>
            <a:ext cx="11019252" cy="67151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Beademingsmasker bij kinderen (neus boven)</a:t>
            </a:r>
          </a:p>
        </p:txBody>
      </p:sp>
      <p:pic>
        <p:nvPicPr>
          <p:cNvPr id="3" name="Onlinemedia 2" title="18a - Reanimatie kind ouder dan 1 jaar - Maskerbeademing (neuspunt op neus) (zonder VO)">
            <a:hlinkClick r:id="" action="ppaction://media"/>
            <a:extLst>
              <a:ext uri="{FF2B5EF4-FFF2-40B4-BE49-F238E27FC236}">
                <a16:creationId xmlns:a16="http://schemas.microsoft.com/office/drawing/2014/main" id="{F8607BAE-C99B-2EC4-BCCF-2CA4C42952B5}"/>
              </a:ext>
            </a:extLst>
          </p:cNvPr>
          <p:cNvPicPr>
            <a:picLocks noGrp="1" noRot="1" noChangeAspect="1" noMove="1" noResize="1" noEditPoints="1" noAdjustHandles="1" noChangeArrowheads="1" noChangeShapeType="1" noCrop="1"/>
          </p:cNvPicPr>
          <p:nvPr>
            <a:videoFile r:link="rId1"/>
          </p:nvPr>
        </p:nvPicPr>
        <p:blipFill>
          <a:blip r:embed="rId3"/>
          <a:stretch>
            <a:fillRect/>
          </a:stretch>
        </p:blipFill>
        <p:spPr>
          <a:xfrm>
            <a:off x="2318400" y="1389600"/>
            <a:ext cx="7540200" cy="4248000"/>
          </a:xfrm>
          <a:prstGeom prst="rect">
            <a:avLst/>
          </a:prstGeom>
        </p:spPr>
      </p:pic>
    </p:spTree>
    <p:extLst>
      <p:ext uri="{BB962C8B-B14F-4D97-AF65-F5344CB8AC3E}">
        <p14:creationId xmlns:p14="http://schemas.microsoft.com/office/powerpoint/2010/main" val="270202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1E693-DDAA-D285-D4AF-72C12F9BBB6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44E1720-2FFD-D7E2-82EB-862303502324}"/>
              </a:ext>
            </a:extLst>
          </p:cNvPr>
          <p:cNvSpPr>
            <a:spLocks noGrp="1" noRot="1" noMove="1" noResize="1" noEditPoints="1" noAdjustHandles="1" noChangeArrowheads="1" noChangeShapeType="1"/>
          </p:cNvSpPr>
          <p:nvPr>
            <p:ph type="body" sz="quarter" idx="10"/>
          </p:nvPr>
        </p:nvSpPr>
        <p:spPr/>
        <p:txBody>
          <a:bodyPr lIns="91440" tIns="45720" rIns="91440" bIns="45720" anchor="t"/>
          <a:lstStyle/>
          <a:p>
            <a:r>
              <a:rPr lang="en-US" dirty="0" err="1">
                <a:latin typeface="Calibri"/>
                <a:ea typeface="Calibri"/>
                <a:cs typeface="Calibri"/>
              </a:rPr>
              <a:t>Belangrijkste</a:t>
            </a:r>
            <a:r>
              <a:rPr lang="en-US" dirty="0">
                <a:latin typeface="Calibri"/>
                <a:ea typeface="Calibri"/>
                <a:cs typeface="Calibri"/>
              </a:rPr>
              <a:t> </a:t>
            </a:r>
            <a:r>
              <a:rPr lang="en-US" dirty="0" err="1">
                <a:latin typeface="Calibri"/>
                <a:ea typeface="Calibri"/>
                <a:cs typeface="Calibri"/>
              </a:rPr>
              <a:t>wijzigingen</a:t>
            </a:r>
            <a:r>
              <a:rPr lang="en-US" dirty="0">
                <a:latin typeface="Calibri"/>
                <a:ea typeface="Calibri"/>
                <a:cs typeface="Calibri"/>
              </a:rPr>
              <a:t> 2025</a:t>
            </a:r>
            <a:endParaRPr lang="en-US" dirty="0" err="1"/>
          </a:p>
        </p:txBody>
      </p:sp>
      <p:sp>
        <p:nvSpPr>
          <p:cNvPr id="3" name="Text Placeholder 2">
            <a:extLst>
              <a:ext uri="{FF2B5EF4-FFF2-40B4-BE49-F238E27FC236}">
                <a16:creationId xmlns:a16="http://schemas.microsoft.com/office/drawing/2014/main" id="{B7C32939-71EF-7A4B-60F3-54F9B68997B1}"/>
              </a:ext>
            </a:extLst>
          </p:cNvPr>
          <p:cNvSpPr>
            <a:spLocks noGrp="1" noRot="1" noMove="1" noResize="1" noEditPoints="1" noAdjustHandles="1" noChangeArrowheads="1" noChangeShapeType="1"/>
          </p:cNvSpPr>
          <p:nvPr>
            <p:ph type="body" sz="quarter" idx="11"/>
          </p:nvPr>
        </p:nvSpPr>
        <p:spPr/>
        <p:txBody>
          <a:bodyPr lIns="91440" tIns="45720" rIns="91440" bIns="45720" numCol="1" spcCol="360000" anchor="t"/>
          <a:lstStyle/>
          <a:p>
            <a:pPr marL="342900" indent="-342900">
              <a:buFont typeface="Arial"/>
              <a:buChar char="•"/>
            </a:pPr>
            <a:r>
              <a:rPr lang="nl-NL" dirty="0">
                <a:ea typeface="Calibri" panose="020F0502020204030204"/>
                <a:cs typeface="Calibri" panose="020F0502020204030204"/>
              </a:rPr>
              <a:t>Extra aandacht voor vroegtijdige herkenning en alarmeren</a:t>
            </a:r>
            <a:endParaRPr lang="en-US" dirty="0">
              <a:ea typeface="Calibri" panose="020F0502020204030204"/>
              <a:cs typeface="Calibri" panose="020F0502020204030204"/>
            </a:endParaRPr>
          </a:p>
          <a:p>
            <a:pPr marL="342900" indent="-342900">
              <a:buFont typeface="Arial"/>
              <a:buChar char="•"/>
            </a:pPr>
            <a:r>
              <a:rPr lang="nl-NL" dirty="0">
                <a:ea typeface="Calibri" panose="020F0502020204030204"/>
                <a:cs typeface="Calibri" panose="020F0502020204030204"/>
              </a:rPr>
              <a:t>Streef naar maximaal 5 seconden onderbreking van de </a:t>
            </a:r>
            <a:r>
              <a:rPr lang="nl-NL" dirty="0" err="1">
                <a:ea typeface="Calibri" panose="020F0502020204030204"/>
                <a:cs typeface="Calibri" panose="020F0502020204030204"/>
              </a:rPr>
              <a:t>borstcompressies</a:t>
            </a:r>
            <a:endParaRPr lang="nl-NL" dirty="0">
              <a:ea typeface="Calibri" panose="020F0502020204030204"/>
              <a:cs typeface="Calibri" panose="020F0502020204030204"/>
            </a:endParaRPr>
          </a:p>
          <a:p>
            <a:endParaRPr lang="nl-NL" dirty="0">
              <a:ea typeface="Calibri" panose="020F0502020204030204"/>
              <a:cs typeface="Calibri" panose="020F0502020204030204"/>
            </a:endParaRPr>
          </a:p>
          <a:p>
            <a:pPr marL="342900" indent="-342900">
              <a:buFont typeface="Arial"/>
              <a:buChar char="•"/>
            </a:pPr>
            <a:r>
              <a:rPr lang="nl-NL" dirty="0">
                <a:ea typeface="Calibri" panose="020F0502020204030204"/>
                <a:cs typeface="Calibri" panose="020F0502020204030204"/>
              </a:rPr>
              <a:t>AED binnen 1 minuut beschikbaar</a:t>
            </a:r>
            <a:endParaRPr lang="en-US" dirty="0">
              <a:ea typeface="Calibri" panose="020F0502020204030204"/>
              <a:cs typeface="Calibri" panose="020F0502020204030204"/>
            </a:endParaRPr>
          </a:p>
          <a:p>
            <a:pPr marL="342900" indent="-342900">
              <a:buFont typeface="Arial"/>
              <a:buChar char="•"/>
            </a:pPr>
            <a:r>
              <a:rPr lang="nl-NL" dirty="0">
                <a:ea typeface="Calibri" panose="020F0502020204030204"/>
                <a:cs typeface="Calibri" panose="020F0502020204030204"/>
              </a:rPr>
              <a:t>AED-elektroden op juiste positie is cruciaal</a:t>
            </a:r>
            <a:endParaRPr lang="en-US" dirty="0">
              <a:ea typeface="Calibri" panose="020F0502020204030204"/>
              <a:cs typeface="Calibri" panose="020F0502020204030204"/>
            </a:endParaRPr>
          </a:p>
          <a:p>
            <a:pPr marL="342900" indent="-342900">
              <a:buFont typeface="Arial"/>
              <a:buChar char="•"/>
            </a:pPr>
            <a:endParaRPr lang="nl-NL" dirty="0">
              <a:ea typeface="Calibri" panose="020F0502020204030204"/>
              <a:cs typeface="Calibri" panose="020F0502020204030204"/>
            </a:endParaRPr>
          </a:p>
          <a:p>
            <a:pPr marL="342900" indent="-342900">
              <a:buFont typeface="Arial"/>
              <a:buChar char="•"/>
            </a:pPr>
            <a:r>
              <a:rPr lang="nl-NL" dirty="0">
                <a:ea typeface="Calibri" panose="020F0502020204030204"/>
                <a:cs typeface="Calibri" panose="020F0502020204030204"/>
              </a:rPr>
              <a:t>Geen zijligging bij herstel van circulatie maar de ademhaling blijven controleren. Indien nodig met behulp van de hoofdkantel-kinliftmethode</a:t>
            </a:r>
          </a:p>
          <a:p>
            <a:pPr marL="342900" indent="-342900">
              <a:buFont typeface="Arial"/>
              <a:buChar char="•"/>
            </a:pPr>
            <a:r>
              <a:rPr lang="nl-NL" dirty="0">
                <a:ea typeface="Calibri" panose="020F0502020204030204"/>
                <a:cs typeface="Calibri" panose="020F0502020204030204"/>
              </a:rPr>
              <a:t>Begeleiding van de hulpverlener tijdens en na een reanimatie</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809241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3">
            <a:extLst>
              <a:ext uri="{FF2B5EF4-FFF2-40B4-BE49-F238E27FC236}">
                <a16:creationId xmlns:a16="http://schemas.microsoft.com/office/drawing/2014/main" id="{D50A855C-93BC-902C-A245-264EFEC2FEBF}"/>
              </a:ext>
            </a:extLst>
          </p:cNvPr>
          <p:cNvSpPr txBox="1">
            <a:spLocks noGrp="1" noRot="1" noMove="1" noResize="1" noEditPoints="1" noAdjustHandles="1" noChangeArrowheads="1" noChangeShapeType="1"/>
          </p:cNvSpPr>
          <p:nvPr>
            <p:ph type="body" sz="quarter" idx="10"/>
          </p:nvPr>
        </p:nvSpPr>
        <p:spPr>
          <a:xfrm>
            <a:off x="649287" y="720000"/>
            <a:ext cx="11306739" cy="67151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Beademingsmasker bij kinderen (neus onder)</a:t>
            </a:r>
          </a:p>
        </p:txBody>
      </p:sp>
      <p:pic>
        <p:nvPicPr>
          <p:cNvPr id="2" name="Onlinemedia 1" title="18b - Reanimatie kind ouder dan 1 jaar - Maskerbeademing (neuspunt op kin) (zonder VO)">
            <a:hlinkClick r:id="" action="ppaction://media"/>
            <a:extLst>
              <a:ext uri="{FF2B5EF4-FFF2-40B4-BE49-F238E27FC236}">
                <a16:creationId xmlns:a16="http://schemas.microsoft.com/office/drawing/2014/main" id="{416E832F-2816-387E-0737-650120702803}"/>
              </a:ext>
            </a:extLst>
          </p:cNvPr>
          <p:cNvPicPr>
            <a:picLocks noGrp="1" noRot="1" noChangeAspect="1" noMove="1" noResize="1" noEditPoints="1" noAdjustHandles="1" noChangeArrowheads="1" noChangeShapeType="1" noCrop="1"/>
          </p:cNvPicPr>
          <p:nvPr>
            <a:videoFile r:link="rId1"/>
          </p:nvPr>
        </p:nvPicPr>
        <p:blipFill>
          <a:blip r:embed="rId3"/>
          <a:stretch>
            <a:fillRect/>
          </a:stretch>
        </p:blipFill>
        <p:spPr>
          <a:xfrm>
            <a:off x="2318400" y="1389600"/>
            <a:ext cx="7540200" cy="4248000"/>
          </a:xfrm>
          <a:prstGeom prst="rect">
            <a:avLst/>
          </a:prstGeom>
        </p:spPr>
      </p:pic>
    </p:spTree>
    <p:extLst>
      <p:ext uri="{BB962C8B-B14F-4D97-AF65-F5344CB8AC3E}">
        <p14:creationId xmlns:p14="http://schemas.microsoft.com/office/powerpoint/2010/main" val="339225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4">
            <a:extLst>
              <a:ext uri="{FF2B5EF4-FFF2-40B4-BE49-F238E27FC236}">
                <a16:creationId xmlns:a16="http://schemas.microsoft.com/office/drawing/2014/main" id="{12AC1DE4-EE91-455A-BE15-67E648BF68D3}"/>
              </a:ext>
            </a:extLst>
          </p:cNvPr>
          <p:cNvSpPr>
            <a:spLocks noGrp="1" noRot="1" noChangeAspect="1" noMove="1" noResize="1" noEditPoints="1" noAdjustHandles="1" noChangeArrowheads="1" noChangeShapeType="1"/>
          </p:cNvSpPr>
          <p:nvPr/>
        </p:nvSpPr>
        <p:spPr>
          <a:xfrm>
            <a:off x="2079668" y="2642523"/>
            <a:ext cx="8032663"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itchFamily="34" charset="0"/>
                <a:cs typeface="Arial" pitchFamily="34" charset="0"/>
              </a:rPr>
              <a:t>Oefenen vaardigheden</a:t>
            </a:r>
          </a:p>
        </p:txBody>
      </p:sp>
    </p:spTree>
    <p:extLst>
      <p:ext uri="{BB962C8B-B14F-4D97-AF65-F5344CB8AC3E}">
        <p14:creationId xmlns:p14="http://schemas.microsoft.com/office/powerpoint/2010/main" val="592313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63292B9-8808-4F39-AF6C-EDEA22E42035}"/>
              </a:ext>
            </a:extLst>
          </p:cNvPr>
          <p:cNvSpPr>
            <a:spLocks noGrp="1" noRot="1" noMove="1" noResize="1" noEditPoints="1" noAdjustHandles="1" noChangeArrowheads="1" noChangeShapeType="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cs typeface="Arial" panose="020B0604020202020204" pitchFamily="34" charset="0"/>
              </a:rPr>
              <a:t>VRAGEN? </a:t>
            </a:r>
            <a:endParaRPr lang="en-GB" sz="4400" dirty="0">
              <a:cs typeface="Arial" panose="020B0604020202020204" pitchFamily="34" charset="0"/>
            </a:endParaRPr>
          </a:p>
        </p:txBody>
      </p:sp>
    </p:spTree>
    <p:extLst>
      <p:ext uri="{BB962C8B-B14F-4D97-AF65-F5344CB8AC3E}">
        <p14:creationId xmlns:p14="http://schemas.microsoft.com/office/powerpoint/2010/main" val="62061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B3C655B6-5542-4306-A054-ED6552AA5DDA}"/>
              </a:ext>
            </a:extLst>
          </p:cNvPr>
          <p:cNvSpPr txBox="1">
            <a:spLocks noGrp="1" noRot="1" noMove="1" noResize="1" noEditPoints="1" noAdjustHandles="1" noChangeArrowheads="1" noChangeShapeType="1"/>
          </p:cNvSpPr>
          <p:nvPr/>
        </p:nvSpPr>
        <p:spPr bwMode="auto">
          <a:xfrm>
            <a:off x="2218266" y="1889425"/>
            <a:ext cx="8229599" cy="461665"/>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kern="600" dirty="0">
                <a:cs typeface="Arial" panose="020B0604020202020204" pitchFamily="34" charset="0"/>
              </a:rPr>
              <a:t>Gebruik </a:t>
            </a:r>
            <a:r>
              <a:rPr lang="en-GB" sz="2400" kern="600" dirty="0" err="1">
                <a:cs typeface="Arial" panose="020B0604020202020204" pitchFamily="34" charset="0"/>
              </a:rPr>
              <a:t>alleen</a:t>
            </a:r>
            <a:r>
              <a:rPr lang="en-GB" sz="2400" kern="600" dirty="0">
                <a:cs typeface="Arial" panose="020B0604020202020204" pitchFamily="34" charset="0"/>
              </a:rPr>
              <a:t> die </a:t>
            </a:r>
            <a:r>
              <a:rPr lang="en-GB" sz="2400" kern="600" dirty="0" err="1">
                <a:cs typeface="Arial" panose="020B0604020202020204" pitchFamily="34" charset="0"/>
              </a:rPr>
              <a:t>hulpmiddelen</a:t>
            </a:r>
            <a:r>
              <a:rPr lang="en-GB" sz="2400" kern="600" dirty="0">
                <a:cs typeface="Arial" panose="020B0604020202020204" pitchFamily="34" charset="0"/>
              </a:rPr>
              <a:t> </a:t>
            </a:r>
            <a:r>
              <a:rPr lang="en-GB" sz="2400" kern="600" dirty="0" err="1">
                <a:cs typeface="Arial" panose="020B0604020202020204" pitchFamily="34" charset="0"/>
              </a:rPr>
              <a:t>waar</a:t>
            </a:r>
            <a:r>
              <a:rPr lang="en-GB" sz="2400" kern="600" dirty="0">
                <a:cs typeface="Arial" panose="020B0604020202020204" pitchFamily="34" charset="0"/>
              </a:rPr>
              <a:t> je </a:t>
            </a:r>
            <a:r>
              <a:rPr lang="en-GB" sz="2400" kern="600" dirty="0" err="1">
                <a:cs typeface="Arial" panose="020B0604020202020204" pitchFamily="34" charset="0"/>
              </a:rPr>
              <a:t>vaardig</a:t>
            </a:r>
            <a:r>
              <a:rPr lang="en-GB" sz="2400" kern="600" dirty="0">
                <a:cs typeface="Arial" panose="020B0604020202020204" pitchFamily="34" charset="0"/>
              </a:rPr>
              <a:t> mee bent</a:t>
            </a:r>
          </a:p>
        </p:txBody>
      </p:sp>
      <p:pic>
        <p:nvPicPr>
          <p:cNvPr id="7" name="Afbeelding 6" descr="Afbeelding met shirt&#10;&#10;Automatisch gegenereerde beschrijving">
            <a:extLst>
              <a:ext uri="{FF2B5EF4-FFF2-40B4-BE49-F238E27FC236}">
                <a16:creationId xmlns:a16="http://schemas.microsoft.com/office/drawing/2014/main" id="{38A20EB1-0073-4D9C-B697-335A0C74F4C6}"/>
              </a:ext>
            </a:extLst>
          </p:cNvPr>
          <p:cNvPicPr>
            <a:picLocks noGrp="1" noRot="1" noChangeAspect="1" noMove="1" noResize="1" noEditPoints="1" noAdjustHandles="1" noChangeArrowheads="1" noChangeShapeType="1" noCrop="1"/>
          </p:cNvPicPr>
          <p:nvPr/>
        </p:nvPicPr>
        <p:blipFill>
          <a:blip r:embed="rId2"/>
          <a:stretch>
            <a:fillRect/>
          </a:stretch>
        </p:blipFill>
        <p:spPr>
          <a:xfrm>
            <a:off x="2912908" y="2850003"/>
            <a:ext cx="6366183" cy="3036710"/>
          </a:xfrm>
          <a:prstGeom prst="rect">
            <a:avLst/>
          </a:prstGeom>
        </p:spPr>
      </p:pic>
      <p:sp>
        <p:nvSpPr>
          <p:cNvPr id="2" name="Tijdelijke aanduiding voor tekst 3">
            <a:extLst>
              <a:ext uri="{FF2B5EF4-FFF2-40B4-BE49-F238E27FC236}">
                <a16:creationId xmlns:a16="http://schemas.microsoft.com/office/drawing/2014/main" id="{AE707B15-70D4-470B-339A-2458DBCDFEB1}"/>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Samenvatting</a:t>
            </a:r>
          </a:p>
        </p:txBody>
      </p:sp>
    </p:spTree>
    <p:extLst>
      <p:ext uri="{BB962C8B-B14F-4D97-AF65-F5344CB8AC3E}">
        <p14:creationId xmlns:p14="http://schemas.microsoft.com/office/powerpoint/2010/main" val="961434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15DE7-E34E-F0E6-2EF9-48A956A40CB8}"/>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C2F85E66-0BF3-040F-A0D5-076BE06E0B36}"/>
              </a:ext>
            </a:extLst>
          </p:cNvPr>
          <p:cNvSpPr txBox="1">
            <a:spLocks noGrp="1" noRot="1" noMove="1" noResize="1" noEditPoints="1" noAdjustHandles="1" noChangeArrowheads="1" noChangeShapeType="1"/>
          </p:cNvSpPr>
          <p:nvPr/>
        </p:nvSpPr>
        <p:spPr>
          <a:xfrm>
            <a:off x="2385942" y="252000"/>
            <a:ext cx="7420116" cy="523220"/>
          </a:xfrm>
          <a:prstGeom prst="rect">
            <a:avLst/>
          </a:prstGeom>
          <a:noFill/>
        </p:spPr>
        <p:txBody>
          <a:bodyPr wrap="square">
            <a:spAutoFit/>
          </a:bodyPr>
          <a:lstStyle/>
          <a:p>
            <a:pPr algn="ctr"/>
            <a:r>
              <a:rPr lang="nl-NL" sz="2800" b="1" kern="1200" dirty="0">
                <a:solidFill>
                  <a:srgbClr val="005D9F"/>
                </a:solidFill>
                <a:ea typeface="+mn-ea"/>
                <a:cs typeface="Arial" charset="0"/>
              </a:rPr>
              <a:t>Snelkoppelingen naar modules</a:t>
            </a:r>
            <a:endParaRPr lang="nl-NL" sz="2800" dirty="0">
              <a:solidFill>
                <a:srgbClr val="005D9F"/>
              </a:solidFill>
            </a:endParaRPr>
          </a:p>
        </p:txBody>
      </p:sp>
      <p:grpSp>
        <p:nvGrpSpPr>
          <p:cNvPr id="40" name="Groep 39">
            <a:extLst>
              <a:ext uri="{FF2B5EF4-FFF2-40B4-BE49-F238E27FC236}">
                <a16:creationId xmlns:a16="http://schemas.microsoft.com/office/drawing/2014/main" id="{2DCD4FF7-B694-4826-D021-BF71A049E35D}"/>
              </a:ext>
            </a:extLst>
          </p:cNvPr>
          <p:cNvGrpSpPr>
            <a:grpSpLocks noGrp="1" noUngrp="1" noRot="1" noMove="1" noResize="1"/>
          </p:cNvGrpSpPr>
          <p:nvPr/>
        </p:nvGrpSpPr>
        <p:grpSpPr>
          <a:xfrm>
            <a:off x="5363909" y="1084863"/>
            <a:ext cx="1749932" cy="2344137"/>
            <a:chOff x="5363909" y="1084863"/>
            <a:chExt cx="1749932" cy="2344137"/>
          </a:xfrm>
        </p:grpSpPr>
        <p:pic>
          <p:nvPicPr>
            <p:cNvPr id="17" name="Afbeelding 16">
              <a:hlinkClick r:id="rId3" action="ppaction://hlinksldjump"/>
              <a:extLst>
                <a:ext uri="{FF2B5EF4-FFF2-40B4-BE49-F238E27FC236}">
                  <a16:creationId xmlns:a16="http://schemas.microsoft.com/office/drawing/2014/main" id="{E98A2D01-A81A-7569-AE0C-116438007DD9}"/>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30466" r="-21208"/>
            <a:stretch/>
          </p:blipFill>
          <p:spPr>
            <a:xfrm>
              <a:off x="5363909" y="1084863"/>
              <a:ext cx="1719574" cy="2016000"/>
            </a:xfrm>
            <a:prstGeom prst="rect">
              <a:avLst/>
            </a:prstGeom>
            <a:solidFill>
              <a:schemeClr val="bg1"/>
            </a:solidFill>
            <a:ln w="19050">
              <a:solidFill>
                <a:schemeClr val="tx1"/>
              </a:solidFill>
            </a:ln>
          </p:spPr>
        </p:pic>
        <p:sp>
          <p:nvSpPr>
            <p:cNvPr id="18" name="Tekstvak 17">
              <a:hlinkClick r:id="rId3" action="ppaction://hlinksldjump"/>
              <a:extLst>
                <a:ext uri="{FF2B5EF4-FFF2-40B4-BE49-F238E27FC236}">
                  <a16:creationId xmlns:a16="http://schemas.microsoft.com/office/drawing/2014/main" id="{C15C1A9E-50A4-18DF-AC98-4F2CE8FDDF41}"/>
                </a:ext>
              </a:extLst>
            </p:cNvPr>
            <p:cNvSpPr txBox="1">
              <a:spLocks noGrp="1" noRot="1" noMove="1" noResize="1" noEditPoints="1" noAdjustHandles="1" noChangeArrowheads="1" noChangeShapeType="1"/>
            </p:cNvSpPr>
            <p:nvPr/>
          </p:nvSpPr>
          <p:spPr>
            <a:xfrm>
              <a:off x="5392155" y="3105835"/>
              <a:ext cx="1721686" cy="323165"/>
            </a:xfrm>
            <a:prstGeom prst="rect">
              <a:avLst/>
            </a:prstGeom>
            <a:noFill/>
          </p:spPr>
          <p:txBody>
            <a:bodyPr wrap="square" rtlCol="0">
              <a:spAutoFit/>
            </a:bodyPr>
            <a:lstStyle/>
            <a:p>
              <a:pPr algn="ctr"/>
              <a:r>
                <a:rPr lang="nl-NL" sz="1500" b="1" dirty="0">
                  <a:cs typeface="Arial" panose="020B0604020202020204" pitchFamily="34" charset="0"/>
                </a:rPr>
                <a:t>First responders</a:t>
              </a:r>
            </a:p>
          </p:txBody>
        </p:sp>
      </p:grpSp>
      <p:grpSp>
        <p:nvGrpSpPr>
          <p:cNvPr id="44" name="Groep 43">
            <a:extLst>
              <a:ext uri="{FF2B5EF4-FFF2-40B4-BE49-F238E27FC236}">
                <a16:creationId xmlns:a16="http://schemas.microsoft.com/office/drawing/2014/main" id="{3BAEDC8E-7F6C-9DD6-A916-941BE3B48D9E}"/>
              </a:ext>
            </a:extLst>
          </p:cNvPr>
          <p:cNvGrpSpPr>
            <a:grpSpLocks noGrp="1" noUngrp="1" noRot="1" noMove="1" noResize="1"/>
          </p:cNvGrpSpPr>
          <p:nvPr/>
        </p:nvGrpSpPr>
        <p:grpSpPr>
          <a:xfrm>
            <a:off x="7421182" y="1084863"/>
            <a:ext cx="1749932" cy="2574970"/>
            <a:chOff x="7421182" y="1084863"/>
            <a:chExt cx="1749932" cy="2574970"/>
          </a:xfrm>
        </p:grpSpPr>
        <p:pic>
          <p:nvPicPr>
            <p:cNvPr id="20" name="Afbeelding 19">
              <a:hlinkClick r:id="rId5" action="ppaction://hlinksldjump"/>
              <a:extLst>
                <a:ext uri="{FF2B5EF4-FFF2-40B4-BE49-F238E27FC236}">
                  <a16:creationId xmlns:a16="http://schemas.microsoft.com/office/drawing/2014/main" id="{E1BA2AAE-43D8-B12A-CFB0-C2134CCEC3B8}"/>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3371" t="-15022" r="-3924" b="-23532"/>
            <a:stretch/>
          </p:blipFill>
          <p:spPr>
            <a:xfrm>
              <a:off x="7449428" y="1084863"/>
              <a:ext cx="1721686" cy="2016000"/>
            </a:xfrm>
            <a:prstGeom prst="rect">
              <a:avLst/>
            </a:prstGeom>
            <a:solidFill>
              <a:schemeClr val="bg1"/>
            </a:solidFill>
            <a:ln w="19050">
              <a:solidFill>
                <a:schemeClr val="tx1"/>
              </a:solidFill>
            </a:ln>
          </p:spPr>
        </p:pic>
        <p:sp>
          <p:nvSpPr>
            <p:cNvPr id="21" name="Tekstvak 20">
              <a:hlinkClick r:id="rId5" action="ppaction://hlinksldjump"/>
              <a:extLst>
                <a:ext uri="{FF2B5EF4-FFF2-40B4-BE49-F238E27FC236}">
                  <a16:creationId xmlns:a16="http://schemas.microsoft.com/office/drawing/2014/main" id="{0E101DF8-EA12-34A6-5567-492A92E3F67A}"/>
                </a:ext>
              </a:extLst>
            </p:cNvPr>
            <p:cNvSpPr txBox="1">
              <a:spLocks noGrp="1" noRot="1" noMove="1" noResize="1" noEditPoints="1" noAdjustHandles="1" noChangeArrowheads="1" noChangeShapeType="1"/>
            </p:cNvSpPr>
            <p:nvPr/>
          </p:nvSpPr>
          <p:spPr>
            <a:xfrm>
              <a:off x="7421182" y="3105835"/>
              <a:ext cx="1749932" cy="553998"/>
            </a:xfrm>
            <a:prstGeom prst="rect">
              <a:avLst/>
            </a:prstGeom>
            <a:noFill/>
          </p:spPr>
          <p:txBody>
            <a:bodyPr wrap="square" rtlCol="0">
              <a:spAutoFit/>
            </a:bodyPr>
            <a:lstStyle/>
            <a:p>
              <a:pPr algn="ctr"/>
              <a:r>
                <a:rPr lang="nl-NL" sz="1500" b="1" dirty="0">
                  <a:cs typeface="Arial" panose="020B0604020202020204" pitchFamily="34" charset="0"/>
                </a:rPr>
                <a:t>Beademen met hulpmiddelen</a:t>
              </a:r>
            </a:p>
          </p:txBody>
        </p:sp>
      </p:grpSp>
      <p:grpSp>
        <p:nvGrpSpPr>
          <p:cNvPr id="47" name="Groep 46">
            <a:extLst>
              <a:ext uri="{FF2B5EF4-FFF2-40B4-BE49-F238E27FC236}">
                <a16:creationId xmlns:a16="http://schemas.microsoft.com/office/drawing/2014/main" id="{FEEA3E5A-DF7E-830B-83D7-E2CA055632A6}"/>
              </a:ext>
            </a:extLst>
          </p:cNvPr>
          <p:cNvGrpSpPr>
            <a:grpSpLocks noGrp="1" noUngrp="1" noRot="1" noMove="1" noResize="1"/>
          </p:cNvGrpSpPr>
          <p:nvPr/>
        </p:nvGrpSpPr>
        <p:grpSpPr>
          <a:xfrm>
            <a:off x="9513479" y="1091352"/>
            <a:ext cx="1731144" cy="2563218"/>
            <a:chOff x="9513479" y="1091352"/>
            <a:chExt cx="1731144" cy="2563218"/>
          </a:xfrm>
        </p:grpSpPr>
        <p:sp>
          <p:nvSpPr>
            <p:cNvPr id="23" name="Tekstvak 22">
              <a:hlinkClick r:id="rId7" action="ppaction://hlinksldjump"/>
              <a:extLst>
                <a:ext uri="{FF2B5EF4-FFF2-40B4-BE49-F238E27FC236}">
                  <a16:creationId xmlns:a16="http://schemas.microsoft.com/office/drawing/2014/main" id="{51731C50-7B10-E940-69FF-4C0C4EC3F54D}"/>
                </a:ext>
              </a:extLst>
            </p:cNvPr>
            <p:cNvSpPr txBox="1">
              <a:spLocks noGrp="1" noRot="1" noMove="1" noResize="1" noEditPoints="1" noAdjustHandles="1" noChangeArrowheads="1" noChangeShapeType="1"/>
            </p:cNvSpPr>
            <p:nvPr/>
          </p:nvSpPr>
          <p:spPr>
            <a:xfrm>
              <a:off x="9522937" y="3100572"/>
              <a:ext cx="1721686" cy="553998"/>
            </a:xfrm>
            <a:prstGeom prst="rect">
              <a:avLst/>
            </a:prstGeom>
            <a:noFill/>
          </p:spPr>
          <p:txBody>
            <a:bodyPr wrap="square" rtlCol="0">
              <a:spAutoFit/>
            </a:bodyPr>
            <a:lstStyle/>
            <a:p>
              <a:pPr algn="ctr"/>
              <a:r>
                <a:rPr lang="nl-NL" sz="1500" b="1">
                  <a:cs typeface="Arial" panose="020B0604020202020204" pitchFamily="34" charset="0"/>
                </a:rPr>
                <a:t>Niet-technische vaardigheden</a:t>
              </a:r>
            </a:p>
          </p:txBody>
        </p:sp>
        <p:pic>
          <p:nvPicPr>
            <p:cNvPr id="24" name="Afbeelding 23">
              <a:hlinkClick r:id="rId7" action="ppaction://hlinksldjump"/>
              <a:extLst>
                <a:ext uri="{FF2B5EF4-FFF2-40B4-BE49-F238E27FC236}">
                  <a16:creationId xmlns:a16="http://schemas.microsoft.com/office/drawing/2014/main" id="{1762C80F-726E-9957-FA4D-6BF38C09E84E}"/>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val="0"/>
                </a:ext>
              </a:extLst>
            </a:blip>
            <a:srcRect t="-25076" b="-28143"/>
            <a:stretch/>
          </p:blipFill>
          <p:spPr>
            <a:xfrm>
              <a:off x="9513479" y="1091352"/>
              <a:ext cx="1720800" cy="2015999"/>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A1BABF83-CF10-99EF-7E52-A684CB0E5DD5}"/>
              </a:ext>
            </a:extLst>
          </p:cNvPr>
          <p:cNvGrpSpPr>
            <a:grpSpLocks noGrp="1" noUngrp="1" noRot="1" noMove="1" noResize="1"/>
          </p:cNvGrpSpPr>
          <p:nvPr/>
        </p:nvGrpSpPr>
        <p:grpSpPr>
          <a:xfrm>
            <a:off x="3318647" y="1089544"/>
            <a:ext cx="1735809" cy="2334193"/>
            <a:chOff x="3748650" y="993692"/>
            <a:chExt cx="1735809" cy="2334193"/>
          </a:xfrm>
        </p:grpSpPr>
        <p:sp>
          <p:nvSpPr>
            <p:cNvPr id="4" name="Tekstvak 3">
              <a:hlinkClick r:id="rId9" action="ppaction://hlinksldjump"/>
              <a:extLst>
                <a:ext uri="{FF2B5EF4-FFF2-40B4-BE49-F238E27FC236}">
                  <a16:creationId xmlns:a16="http://schemas.microsoft.com/office/drawing/2014/main" id="{8333239F-FB00-2C8E-C9E6-97D006164710}"/>
                </a:ext>
              </a:extLst>
            </p:cNvPr>
            <p:cNvSpPr txBox="1">
              <a:spLocks noGrp="1" noRot="1" noMove="1" noResize="1" noEditPoints="1" noAdjustHandles="1" noChangeArrowheads="1" noChangeShapeType="1"/>
            </p:cNvSpPr>
            <p:nvPr/>
          </p:nvSpPr>
          <p:spPr>
            <a:xfrm>
              <a:off x="3748650" y="3004720"/>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PBLS</a:t>
              </a:r>
            </a:p>
          </p:txBody>
        </p:sp>
        <p:pic>
          <p:nvPicPr>
            <p:cNvPr id="6" name="Afbeelding 5">
              <a:hlinkClick r:id="rId9" action="ppaction://hlinksldjump"/>
              <a:extLst>
                <a:ext uri="{FF2B5EF4-FFF2-40B4-BE49-F238E27FC236}">
                  <a16:creationId xmlns:a16="http://schemas.microsoft.com/office/drawing/2014/main" id="{D9718652-1C61-EE5B-33F5-DBA2D3FAF398}"/>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3" name="Groep 12">
            <a:extLst>
              <a:ext uri="{FF2B5EF4-FFF2-40B4-BE49-F238E27FC236}">
                <a16:creationId xmlns:a16="http://schemas.microsoft.com/office/drawing/2014/main" id="{8C8B427B-F984-8A15-F327-0C4E4CBE611B}"/>
              </a:ext>
            </a:extLst>
          </p:cNvPr>
          <p:cNvGrpSpPr>
            <a:grpSpLocks noGrp="1" noUngrp="1" noRot="1" noMove="1" noResize="1"/>
          </p:cNvGrpSpPr>
          <p:nvPr/>
        </p:nvGrpSpPr>
        <p:grpSpPr>
          <a:xfrm>
            <a:off x="1274272" y="3726388"/>
            <a:ext cx="1731060" cy="2370643"/>
            <a:chOff x="1274272" y="3726388"/>
            <a:chExt cx="1731060" cy="2370643"/>
          </a:xfrm>
        </p:grpSpPr>
        <p:sp>
          <p:nvSpPr>
            <p:cNvPr id="8" name="Tekstvak 7">
              <a:hlinkClick r:id="rId11" action="ppaction://hlinksldjump"/>
              <a:extLst>
                <a:ext uri="{FF2B5EF4-FFF2-40B4-BE49-F238E27FC236}">
                  <a16:creationId xmlns:a16="http://schemas.microsoft.com/office/drawing/2014/main" id="{A70F13C4-84FB-E62F-4DE0-0B1FE174AD07}"/>
                </a:ext>
              </a:extLst>
            </p:cNvPr>
            <p:cNvSpPr txBox="1">
              <a:spLocks noGrp="1" noRot="1" noMove="1" noResize="1" noEditPoints="1" noAdjustHandles="1" noChangeArrowheads="1" noChangeShapeType="1"/>
            </p:cNvSpPr>
            <p:nvPr/>
          </p:nvSpPr>
          <p:spPr>
            <a:xfrm>
              <a:off x="1283646" y="5773866"/>
              <a:ext cx="1721686" cy="323165"/>
            </a:xfrm>
            <a:prstGeom prst="rect">
              <a:avLst/>
            </a:prstGeom>
            <a:noFill/>
          </p:spPr>
          <p:txBody>
            <a:bodyPr wrap="square" rtlCol="0">
              <a:spAutoFit/>
            </a:bodyPr>
            <a:lstStyle/>
            <a:p>
              <a:pPr algn="ctr"/>
              <a:r>
                <a:rPr lang="nl-NL" sz="1500" b="1" dirty="0">
                  <a:cs typeface="Arial" panose="020B0604020202020204" pitchFamily="34" charset="0"/>
                </a:rPr>
                <a:t>Verslikking kind</a:t>
              </a:r>
            </a:p>
          </p:txBody>
        </p:sp>
        <p:pic>
          <p:nvPicPr>
            <p:cNvPr id="11" name="Afbeelding 10">
              <a:hlinkClick r:id="rId11" action="ppaction://hlinksldjump"/>
              <a:extLst>
                <a:ext uri="{FF2B5EF4-FFF2-40B4-BE49-F238E27FC236}">
                  <a16:creationId xmlns:a16="http://schemas.microsoft.com/office/drawing/2014/main" id="{BB8DE763-C854-A85A-7FD3-583215550F89}"/>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t="3391" b="3391"/>
            <a:stretch/>
          </p:blipFill>
          <p:spPr>
            <a:xfrm>
              <a:off x="1274272" y="3726388"/>
              <a:ext cx="1720800" cy="2015999"/>
            </a:xfrm>
            <a:prstGeom prst="rect">
              <a:avLst/>
            </a:prstGeom>
            <a:solidFill>
              <a:schemeClr val="bg1"/>
            </a:solidFill>
            <a:ln w="19050">
              <a:solidFill>
                <a:schemeClr val="tx1"/>
              </a:solidFill>
            </a:ln>
          </p:spPr>
        </p:pic>
      </p:grpSp>
      <p:grpSp>
        <p:nvGrpSpPr>
          <p:cNvPr id="55" name="Groep 54">
            <a:extLst>
              <a:ext uri="{FF2B5EF4-FFF2-40B4-BE49-F238E27FC236}">
                <a16:creationId xmlns:a16="http://schemas.microsoft.com/office/drawing/2014/main" id="{3E7B52D6-034D-F114-CD63-CB77E35501E4}"/>
              </a:ext>
            </a:extLst>
          </p:cNvPr>
          <p:cNvGrpSpPr>
            <a:grpSpLocks noGrp="1" noUngrp="1" noRot="1" noMove="1" noResize="1"/>
          </p:cNvGrpSpPr>
          <p:nvPr/>
        </p:nvGrpSpPr>
        <p:grpSpPr>
          <a:xfrm>
            <a:off x="1273386" y="1087189"/>
            <a:ext cx="1721686" cy="2336548"/>
            <a:chOff x="1273386" y="1087189"/>
            <a:chExt cx="1721686" cy="2336548"/>
          </a:xfrm>
        </p:grpSpPr>
        <p:sp>
          <p:nvSpPr>
            <p:cNvPr id="41" name="Tekstvak 40">
              <a:hlinkClick r:id="rId13" action="ppaction://hlinksldjump"/>
              <a:extLst>
                <a:ext uri="{FF2B5EF4-FFF2-40B4-BE49-F238E27FC236}">
                  <a16:creationId xmlns:a16="http://schemas.microsoft.com/office/drawing/2014/main" id="{7F8CA9AE-E774-07AE-EEE6-566EA8622838}"/>
                </a:ext>
              </a:extLst>
            </p:cNvPr>
            <p:cNvSpPr txBox="1">
              <a:spLocks noGrp="1" noRot="1" noMove="1" noResize="1" noEditPoints="1" noAdjustHandles="1" noChangeArrowheads="1" noChangeShapeType="1"/>
            </p:cNvSpPr>
            <p:nvPr/>
          </p:nvSpPr>
          <p:spPr>
            <a:xfrm>
              <a:off x="1273386" y="3100572"/>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BLS</a:t>
              </a:r>
            </a:p>
          </p:txBody>
        </p:sp>
        <p:pic>
          <p:nvPicPr>
            <p:cNvPr id="9" name="Afbeelding 8" descr="Afbeelding met kleding, tekenfilm, Dans, dansen">
              <a:hlinkClick r:id="rId13" action="ppaction://hlinksldjump"/>
              <a:extLst>
                <a:ext uri="{FF2B5EF4-FFF2-40B4-BE49-F238E27FC236}">
                  <a16:creationId xmlns:a16="http://schemas.microsoft.com/office/drawing/2014/main" id="{BE5B31F9-02C6-70DF-434D-74A1CA3A48E9}"/>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l="52226" t="32663" r="13189" b="6541"/>
            <a:stretch>
              <a:fillRect/>
            </a:stretch>
          </p:blipFill>
          <p:spPr>
            <a:xfrm>
              <a:off x="1274442" y="1087189"/>
              <a:ext cx="1719574" cy="2016000"/>
            </a:xfrm>
            <a:prstGeom prst="rect">
              <a:avLst/>
            </a:prstGeom>
            <a:ln w="19050">
              <a:solidFill>
                <a:schemeClr val="tx1"/>
              </a:solidFill>
            </a:ln>
          </p:spPr>
        </p:pic>
      </p:grpSp>
      <p:grpSp>
        <p:nvGrpSpPr>
          <p:cNvPr id="5" name="Groep 4">
            <a:extLst>
              <a:ext uri="{FF2B5EF4-FFF2-40B4-BE49-F238E27FC236}">
                <a16:creationId xmlns:a16="http://schemas.microsoft.com/office/drawing/2014/main" id="{2134BD19-BB76-CFF1-07D9-FC8F7B2242EF}"/>
              </a:ext>
            </a:extLst>
          </p:cNvPr>
          <p:cNvGrpSpPr>
            <a:grpSpLocks noGrp="1" noUngrp="1" noRot="1" noMove="1" noResize="1"/>
          </p:cNvGrpSpPr>
          <p:nvPr/>
        </p:nvGrpSpPr>
        <p:grpSpPr>
          <a:xfrm>
            <a:off x="5362683" y="3726388"/>
            <a:ext cx="1720800" cy="2547619"/>
            <a:chOff x="5362683" y="3726388"/>
            <a:chExt cx="1720800" cy="2547619"/>
          </a:xfrm>
        </p:grpSpPr>
        <p:sp>
          <p:nvSpPr>
            <p:cNvPr id="12" name="Tekstvak 11">
              <a:hlinkClick r:id="rId15" action="ppaction://hlinksldjump"/>
              <a:extLst>
                <a:ext uri="{FF2B5EF4-FFF2-40B4-BE49-F238E27FC236}">
                  <a16:creationId xmlns:a16="http://schemas.microsoft.com/office/drawing/2014/main" id="{82094466-3CF3-66A9-1623-BC2BA9BFBCBC}"/>
                </a:ext>
              </a:extLst>
            </p:cNvPr>
            <p:cNvSpPr txBox="1">
              <a:spLocks noGrp="1" noRot="1" noMove="1" noResize="1" noEditPoints="1" noAdjustHandles="1" noChangeArrowheads="1" noChangeShapeType="1"/>
            </p:cNvSpPr>
            <p:nvPr/>
          </p:nvSpPr>
          <p:spPr>
            <a:xfrm>
              <a:off x="5362683" y="5720009"/>
              <a:ext cx="1720800" cy="553998"/>
            </a:xfrm>
            <a:prstGeom prst="rect">
              <a:avLst/>
            </a:prstGeom>
            <a:noFill/>
          </p:spPr>
          <p:txBody>
            <a:bodyPr wrap="square" lIns="91440" tIns="45720" rIns="91440" bIns="45720" rtlCol="0" anchor="t">
              <a:spAutoFit/>
            </a:bodyPr>
            <a:lstStyle/>
            <a:p>
              <a:pPr algn="ctr"/>
              <a:r>
                <a:rPr lang="nl-NL" sz="1500" b="1" dirty="0">
                  <a:cs typeface="Arial"/>
                </a:rPr>
                <a:t>Beademen via </a:t>
              </a:r>
              <a:r>
                <a:rPr lang="nl-NL" sz="1500" b="1" dirty="0" err="1">
                  <a:cs typeface="Arial"/>
                </a:rPr>
                <a:t>tracheostoma</a:t>
              </a:r>
              <a:endParaRPr lang="nl-NL" sz="1500" b="1" dirty="0" err="1">
                <a:ea typeface="Calibri"/>
                <a:cs typeface="Arial"/>
              </a:endParaRPr>
            </a:p>
          </p:txBody>
        </p:sp>
        <p:pic>
          <p:nvPicPr>
            <p:cNvPr id="2" name="Picture 3">
              <a:hlinkClick r:id="rId15" action="ppaction://hlinksldjump"/>
              <a:extLst>
                <a:ext uri="{FF2B5EF4-FFF2-40B4-BE49-F238E27FC236}">
                  <a16:creationId xmlns:a16="http://schemas.microsoft.com/office/drawing/2014/main" id="{68F541D3-D9FB-6A12-8137-CEA254993CC7}"/>
                </a:ext>
              </a:extLst>
            </p:cNvPr>
            <p:cNvPicPr>
              <a:picLocks noGrp="1" noRot="1" noMove="1" noResize="1" noEditPoints="1" noAdjustHandles="1" noChangeArrowheads="1" noChangeShapeType="1" noCrop="1"/>
            </p:cNvPicPr>
            <p:nvPr/>
          </p:nvPicPr>
          <p:blipFill>
            <a:blip r:embed="rId16"/>
            <a:srcRect l="16196" t="3289" r="27871" b="-2345"/>
            <a:stretch>
              <a:fillRect/>
            </a:stretch>
          </p:blipFill>
          <p:spPr>
            <a:xfrm>
              <a:off x="5362683" y="3726388"/>
              <a:ext cx="1720800" cy="2016000"/>
            </a:xfrm>
            <a:prstGeom prst="rect">
              <a:avLst/>
            </a:prstGeom>
            <a:ln w="19050">
              <a:solidFill>
                <a:schemeClr val="tx1"/>
              </a:solidFill>
            </a:ln>
          </p:spPr>
        </p:pic>
      </p:grpSp>
      <p:grpSp>
        <p:nvGrpSpPr>
          <p:cNvPr id="10" name="Groep 9">
            <a:extLst>
              <a:ext uri="{FF2B5EF4-FFF2-40B4-BE49-F238E27FC236}">
                <a16:creationId xmlns:a16="http://schemas.microsoft.com/office/drawing/2014/main" id="{338F6184-7AA3-1B2A-A027-434C3721A883}"/>
              </a:ext>
            </a:extLst>
          </p:cNvPr>
          <p:cNvGrpSpPr>
            <a:grpSpLocks noGrp="1" noUngrp="1" noRot="1" noMove="1" noResize="1"/>
          </p:cNvGrpSpPr>
          <p:nvPr/>
        </p:nvGrpSpPr>
        <p:grpSpPr>
          <a:xfrm>
            <a:off x="7450314" y="3726387"/>
            <a:ext cx="1720800" cy="2600748"/>
            <a:chOff x="7450314" y="3726387"/>
            <a:chExt cx="1720800" cy="2600748"/>
          </a:xfrm>
        </p:grpSpPr>
        <p:sp>
          <p:nvSpPr>
            <p:cNvPr id="29" name="Tekstvak 28">
              <a:extLst>
                <a:ext uri="{FF2B5EF4-FFF2-40B4-BE49-F238E27FC236}">
                  <a16:creationId xmlns:a16="http://schemas.microsoft.com/office/drawing/2014/main" id="{AF91BD10-29A8-140D-6AB6-76C4CF791914}"/>
                </a:ext>
              </a:extLst>
            </p:cNvPr>
            <p:cNvSpPr txBox="1">
              <a:spLocks noGrp="1" noRot="1" noMove="1" noResize="1" noEditPoints="1" noAdjustHandles="1" noChangeArrowheads="1" noChangeShapeType="1"/>
            </p:cNvSpPr>
            <p:nvPr/>
          </p:nvSpPr>
          <p:spPr>
            <a:xfrm>
              <a:off x="7450314" y="5773137"/>
              <a:ext cx="1720800" cy="553998"/>
            </a:xfrm>
            <a:prstGeom prst="rect">
              <a:avLst/>
            </a:prstGeom>
            <a:noFill/>
          </p:spPr>
          <p:txBody>
            <a:bodyPr wrap="square" rtlCol="0">
              <a:spAutoFit/>
            </a:bodyPr>
            <a:lstStyle/>
            <a:p>
              <a:pPr algn="ctr"/>
              <a:r>
                <a:rPr lang="nl-NL" sz="1500" b="1" dirty="0">
                  <a:cs typeface="Arial" panose="020B0604020202020204" pitchFamily="34" charset="0"/>
                </a:rPr>
                <a:t>Reanimatie in smalle ruimtes</a:t>
              </a:r>
            </a:p>
          </p:txBody>
        </p:sp>
        <p:pic>
          <p:nvPicPr>
            <p:cNvPr id="7" name="Picture 2">
              <a:hlinkClick r:id="rId17" action="ppaction://hlinksldjump"/>
              <a:extLst>
                <a:ext uri="{FF2B5EF4-FFF2-40B4-BE49-F238E27FC236}">
                  <a16:creationId xmlns:a16="http://schemas.microsoft.com/office/drawing/2014/main" id="{3D24E7F0-FC9D-C51C-2026-0ACB9C8B14F2}"/>
                </a:ext>
              </a:extLst>
            </p:cNvPr>
            <p:cNvPicPr>
              <a:picLocks noGrp="1" noRot="1" noMove="1" noResize="1" noEditPoints="1" noAdjustHandles="1" noChangeArrowheads="1" noChangeShapeType="1" noCrop="1"/>
            </p:cNvPicPr>
            <p:nvPr/>
          </p:nvPicPr>
          <p:blipFill>
            <a:blip r:embed="rId18"/>
            <a:srcRect l="17177" t="605" r="24539" b="4793"/>
            <a:stretch>
              <a:fillRect/>
            </a:stretch>
          </p:blipFill>
          <p:spPr>
            <a:xfrm>
              <a:off x="7450314" y="3726387"/>
              <a:ext cx="1720800" cy="2016000"/>
            </a:xfrm>
            <a:prstGeom prst="rect">
              <a:avLst/>
            </a:prstGeom>
            <a:ln w="19050">
              <a:solidFill>
                <a:schemeClr val="tx1"/>
              </a:solidFill>
            </a:ln>
          </p:spPr>
        </p:pic>
      </p:grpSp>
      <p:grpSp>
        <p:nvGrpSpPr>
          <p:cNvPr id="42" name="Groep 41">
            <a:extLst>
              <a:ext uri="{FF2B5EF4-FFF2-40B4-BE49-F238E27FC236}">
                <a16:creationId xmlns:a16="http://schemas.microsoft.com/office/drawing/2014/main" id="{F40A23CF-C251-AEFD-9171-6BC1868B3421}"/>
              </a:ext>
            </a:extLst>
          </p:cNvPr>
          <p:cNvGrpSpPr>
            <a:grpSpLocks noGrp="1" noUngrp="1" noRot="1" noMove="1" noResize="1"/>
          </p:cNvGrpSpPr>
          <p:nvPr/>
        </p:nvGrpSpPr>
        <p:grpSpPr>
          <a:xfrm>
            <a:off x="3319090" y="3726387"/>
            <a:ext cx="1751602" cy="2601477"/>
            <a:chOff x="3319090" y="3726387"/>
            <a:chExt cx="1751602" cy="2601477"/>
          </a:xfrm>
        </p:grpSpPr>
        <p:sp>
          <p:nvSpPr>
            <p:cNvPr id="30" name="Tekstvak 29">
              <a:hlinkClick r:id="rId19" action="ppaction://hlinksldjump"/>
              <a:extLst>
                <a:ext uri="{FF2B5EF4-FFF2-40B4-BE49-F238E27FC236}">
                  <a16:creationId xmlns:a16="http://schemas.microsoft.com/office/drawing/2014/main" id="{2DB6795B-918E-1336-5A20-58EE9B5B7425}"/>
                </a:ext>
              </a:extLst>
            </p:cNvPr>
            <p:cNvSpPr txBox="1">
              <a:spLocks noGrp="1" noRot="1" noMove="1" noResize="1" noEditPoints="1" noAdjustHandles="1" noChangeArrowheads="1" noChangeShapeType="1"/>
            </p:cNvSpPr>
            <p:nvPr/>
          </p:nvSpPr>
          <p:spPr>
            <a:xfrm>
              <a:off x="3349006" y="5773866"/>
              <a:ext cx="1721686" cy="553998"/>
            </a:xfrm>
            <a:prstGeom prst="rect">
              <a:avLst/>
            </a:prstGeom>
            <a:noFill/>
          </p:spPr>
          <p:txBody>
            <a:bodyPr wrap="square" rtlCol="0">
              <a:spAutoFit/>
            </a:bodyPr>
            <a:lstStyle/>
            <a:p>
              <a:pPr algn="ctr"/>
              <a:r>
                <a:rPr lang="nl-NL" sz="1500" b="1" dirty="0">
                  <a:cs typeface="Arial" panose="020B0604020202020204" pitchFamily="34" charset="0"/>
                </a:rPr>
                <a:t>Afwijkend</a:t>
              </a:r>
            </a:p>
            <a:p>
              <a:pPr algn="ctr"/>
              <a:r>
                <a:rPr lang="nl-NL" sz="1500" b="1" dirty="0">
                  <a:cs typeface="Arial" panose="020B0604020202020204" pitchFamily="34" charset="0"/>
                </a:rPr>
                <a:t>algoritme</a:t>
              </a:r>
            </a:p>
          </p:txBody>
        </p:sp>
        <p:pic>
          <p:nvPicPr>
            <p:cNvPr id="27" name="Afbeelding 26" descr="Afbeelding met tekst, schermopname, Rechthoek, rood&#10;&#10;Door AI gegenereerde inhoud is mogelijk onjuist.">
              <a:hlinkClick r:id="rId19" action="ppaction://hlinksldjump"/>
              <a:extLst>
                <a:ext uri="{FF2B5EF4-FFF2-40B4-BE49-F238E27FC236}">
                  <a16:creationId xmlns:a16="http://schemas.microsoft.com/office/drawing/2014/main" id="{F33FD6A5-0C61-229F-1A9B-03BC16508AF4}"/>
                </a:ext>
              </a:extLst>
            </p:cNvPr>
            <p:cNvPicPr>
              <a:picLocks noGrp="1" noRot="1" noMove="1" noResize="1" noEditPoints="1" noAdjustHandles="1" noChangeArrowheads="1" noChangeShapeType="1" noCrop="1"/>
            </p:cNvPicPr>
            <p:nvPr/>
          </p:nvPicPr>
          <p:blipFill>
            <a:blip r:embed="rId20"/>
            <a:stretch>
              <a:fillRect/>
            </a:stretch>
          </p:blipFill>
          <p:spPr>
            <a:xfrm>
              <a:off x="3319090" y="3726387"/>
              <a:ext cx="1720800" cy="2016000"/>
            </a:xfrm>
            <a:prstGeom prst="rect">
              <a:avLst/>
            </a:prstGeom>
            <a:ln w="19050">
              <a:solidFill>
                <a:schemeClr val="tx1"/>
              </a:solidFill>
            </a:ln>
          </p:spPr>
        </p:pic>
      </p:grpSp>
    </p:spTree>
    <p:extLst>
      <p:ext uri="{BB962C8B-B14F-4D97-AF65-F5344CB8AC3E}">
        <p14:creationId xmlns:p14="http://schemas.microsoft.com/office/powerpoint/2010/main" val="4281952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8F99F-5689-A5AC-2DB3-1CDD54F6C52C}"/>
              </a:ext>
            </a:extLst>
          </p:cNvPr>
          <p:cNvSpPr>
            <a:spLocks noGrp="1" noRot="1" noMove="1" noResize="1" noEditPoints="1" noAdjustHandles="1" noChangeArrowheads="1" noChangeShapeType="1"/>
          </p:cNvSpPr>
          <p:nvPr>
            <p:ph type="title"/>
          </p:nvPr>
        </p:nvSpPr>
        <p:spPr>
          <a:xfrm>
            <a:off x="5400000" y="1141200"/>
            <a:ext cx="5505067" cy="850725"/>
          </a:xfrm>
        </p:spPr>
        <p:txBody>
          <a:bodyPr/>
          <a:lstStyle/>
          <a:p>
            <a:r>
              <a:rPr lang="nl-NL" dirty="0"/>
              <a:t>Niet-technische vaardigheden</a:t>
            </a:r>
          </a:p>
        </p:txBody>
      </p:sp>
    </p:spTree>
    <p:extLst>
      <p:ext uri="{BB962C8B-B14F-4D97-AF65-F5344CB8AC3E}">
        <p14:creationId xmlns:p14="http://schemas.microsoft.com/office/powerpoint/2010/main" val="2638009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CAE329DD-13FC-4302-8C19-F64DDA63DB6B}"/>
              </a:ext>
            </a:extLst>
          </p:cNvPr>
          <p:cNvSpPr txBox="1">
            <a:spLocks noGrp="1" noRot="1" noMove="1" noResize="1" noEditPoints="1" noAdjustHandles="1" noChangeArrowheads="1" noChangeShapeType="1"/>
          </p:cNvSpPr>
          <p:nvPr/>
        </p:nvSpPr>
        <p:spPr bwMode="auto">
          <a:xfrm>
            <a:off x="468503" y="1974682"/>
            <a:ext cx="11254994" cy="3447098"/>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b="1" kern="600" dirty="0">
                <a:cs typeface="Arial" panose="020B0604020202020204" pitchFamily="34" charset="0"/>
              </a:rPr>
              <a:t>Aan het </a:t>
            </a:r>
            <a:r>
              <a:rPr lang="en-GB" sz="2400" b="1" kern="600" dirty="0" err="1">
                <a:cs typeface="Arial" panose="020B0604020202020204" pitchFamily="34" charset="0"/>
              </a:rPr>
              <a:t>einde</a:t>
            </a:r>
            <a:r>
              <a:rPr lang="en-GB" sz="2400" b="1" kern="600" dirty="0">
                <a:cs typeface="Arial" panose="020B0604020202020204" pitchFamily="34" charset="0"/>
              </a:rPr>
              <a:t> van </a:t>
            </a:r>
            <a:r>
              <a:rPr lang="en-GB" sz="2400" b="1" kern="600" dirty="0" err="1">
                <a:cs typeface="Arial" panose="020B0604020202020204" pitchFamily="34" charset="0"/>
              </a:rPr>
              <a:t>deze</a:t>
            </a:r>
            <a:r>
              <a:rPr lang="en-GB" sz="2400" b="1" kern="600" dirty="0">
                <a:cs typeface="Arial" panose="020B0604020202020204" pitchFamily="34" charset="0"/>
              </a:rPr>
              <a:t> module </a:t>
            </a:r>
            <a:r>
              <a:rPr lang="en-GB" sz="2400" b="1" kern="600" dirty="0" err="1">
                <a:cs typeface="Arial" panose="020B0604020202020204" pitchFamily="34" charset="0"/>
              </a:rPr>
              <a:t>kan</a:t>
            </a:r>
            <a:r>
              <a:rPr lang="en-GB" sz="2400" b="1" kern="600" dirty="0">
                <a:cs typeface="Arial" panose="020B0604020202020204" pitchFamily="34" charset="0"/>
              </a:rPr>
              <a:t> je:</a:t>
            </a:r>
          </a:p>
          <a:p>
            <a:pPr>
              <a:spcBef>
                <a:spcPts val="0"/>
              </a:spcBef>
              <a:spcAft>
                <a:spcPts val="1200"/>
              </a:spcAft>
            </a:pPr>
            <a:endParaRPr lang="en-GB" sz="2400" kern="600" dirty="0">
              <a:cs typeface="Arial" panose="020B0604020202020204" pitchFamily="34" charset="0"/>
            </a:endParaRPr>
          </a:p>
          <a:p>
            <a:pPr marL="342900" indent="-342900">
              <a:spcBef>
                <a:spcPts val="0"/>
              </a:spcBef>
              <a:spcAft>
                <a:spcPts val="1200"/>
              </a:spcAft>
              <a:buFont typeface="Arial" panose="020B0604020202020204" pitchFamily="34" charset="0"/>
              <a:buChar char="•"/>
            </a:pPr>
            <a:r>
              <a:rPr lang="en-GB" sz="2400" kern="600" dirty="0" err="1">
                <a:cs typeface="Arial" panose="020B0604020202020204" pitchFamily="34" charset="0"/>
              </a:rPr>
              <a:t>Uitleggen</a:t>
            </a:r>
            <a:r>
              <a:rPr lang="en-GB" sz="2400" kern="600" dirty="0">
                <a:cs typeface="Arial" panose="020B0604020202020204" pitchFamily="34" charset="0"/>
              </a:rPr>
              <a:t> wat het </a:t>
            </a:r>
            <a:r>
              <a:rPr lang="en-GB" sz="2400" kern="600" dirty="0" err="1">
                <a:cs typeface="Arial" panose="020B0604020202020204" pitchFamily="34" charset="0"/>
              </a:rPr>
              <a:t>belang</a:t>
            </a:r>
            <a:r>
              <a:rPr lang="en-GB" sz="2400" kern="600" dirty="0">
                <a:cs typeface="Arial" panose="020B0604020202020204" pitchFamily="34" charset="0"/>
              </a:rPr>
              <a:t> is van </a:t>
            </a:r>
            <a:r>
              <a:rPr lang="en-GB" sz="2400" kern="600" dirty="0" err="1">
                <a:cs typeface="Arial" panose="020B0604020202020204" pitchFamily="34" charset="0"/>
              </a:rPr>
              <a:t>niet-technische</a:t>
            </a:r>
            <a:r>
              <a:rPr lang="en-GB" sz="2400" kern="600" dirty="0">
                <a:cs typeface="Arial" panose="020B0604020202020204" pitchFamily="34" charset="0"/>
              </a:rPr>
              <a:t> </a:t>
            </a:r>
            <a:r>
              <a:rPr lang="en-GB" sz="2400" kern="600" dirty="0" err="1">
                <a:cs typeface="Arial" panose="020B0604020202020204" pitchFamily="34" charset="0"/>
              </a:rPr>
              <a:t>vaardigheden</a:t>
            </a:r>
            <a:r>
              <a:rPr lang="en-GB" sz="2400" kern="600" dirty="0">
                <a:cs typeface="Arial" panose="020B0604020202020204" pitchFamily="34" charset="0"/>
              </a:rPr>
              <a:t> </a:t>
            </a:r>
            <a:r>
              <a:rPr lang="en-GB" sz="2400" kern="600" dirty="0" err="1">
                <a:cs typeface="Arial" panose="020B0604020202020204" pitchFamily="34" charset="0"/>
              </a:rPr>
              <a:t>bij</a:t>
            </a:r>
            <a:r>
              <a:rPr lang="en-GB" sz="2400" kern="600" dirty="0">
                <a:cs typeface="Arial" panose="020B0604020202020204" pitchFamily="34" charset="0"/>
              </a:rPr>
              <a:t> </a:t>
            </a:r>
            <a:r>
              <a:rPr lang="en-GB" sz="2400" kern="600" dirty="0" err="1">
                <a:cs typeface="Arial" panose="020B0604020202020204" pitchFamily="34" charset="0"/>
              </a:rPr>
              <a:t>een</a:t>
            </a:r>
            <a:r>
              <a:rPr lang="en-GB" sz="2400" kern="600" dirty="0">
                <a:cs typeface="Arial" panose="020B0604020202020204" pitchFamily="34" charset="0"/>
              </a:rPr>
              <a:t> reanimatie</a:t>
            </a:r>
          </a:p>
          <a:p>
            <a:pPr marL="342900" indent="-342900">
              <a:spcBef>
                <a:spcPts val="0"/>
              </a:spcBef>
              <a:spcAft>
                <a:spcPts val="1200"/>
              </a:spcAft>
              <a:buFont typeface="Arial" panose="020B0604020202020204" pitchFamily="34" charset="0"/>
              <a:buChar char="•"/>
            </a:pPr>
            <a:r>
              <a:rPr lang="en-GB" sz="2400" kern="600" dirty="0" err="1">
                <a:cs typeface="Arial" panose="020B0604020202020204" pitchFamily="34" charset="0"/>
              </a:rPr>
              <a:t>Uitleggen</a:t>
            </a:r>
            <a:r>
              <a:rPr lang="en-GB" sz="2400" kern="600" dirty="0">
                <a:cs typeface="Arial" panose="020B0604020202020204" pitchFamily="34" charset="0"/>
              </a:rPr>
              <a:t> </a:t>
            </a:r>
            <a:r>
              <a:rPr lang="en-GB" sz="2400" kern="600" dirty="0" err="1">
                <a:cs typeface="Arial" panose="020B0604020202020204" pitchFamily="34" charset="0"/>
              </a:rPr>
              <a:t>welke</a:t>
            </a:r>
            <a:r>
              <a:rPr lang="en-GB" sz="2400" kern="600" dirty="0">
                <a:cs typeface="Arial" panose="020B0604020202020204" pitchFamily="34" charset="0"/>
              </a:rPr>
              <a:t> </a:t>
            </a:r>
            <a:r>
              <a:rPr lang="en-GB" sz="2400" kern="600" dirty="0" err="1">
                <a:cs typeface="Arial" panose="020B0604020202020204" pitchFamily="34" charset="0"/>
              </a:rPr>
              <a:t>omstandigheden</a:t>
            </a:r>
            <a:r>
              <a:rPr lang="en-GB" sz="2400" kern="600" dirty="0">
                <a:cs typeface="Arial" panose="020B0604020202020204" pitchFamily="34" charset="0"/>
              </a:rPr>
              <a:t> van </a:t>
            </a:r>
            <a:r>
              <a:rPr lang="en-GB" sz="2400" kern="600" dirty="0" err="1">
                <a:cs typeface="Arial" panose="020B0604020202020204" pitchFamily="34" charset="0"/>
              </a:rPr>
              <a:t>invloed</a:t>
            </a:r>
            <a:r>
              <a:rPr lang="en-GB" sz="2400" kern="600" dirty="0">
                <a:cs typeface="Arial" panose="020B0604020202020204" pitchFamily="34" charset="0"/>
              </a:rPr>
              <a:t> </a:t>
            </a:r>
            <a:r>
              <a:rPr lang="en-GB" sz="2400" kern="600" dirty="0" err="1">
                <a:cs typeface="Arial" panose="020B0604020202020204" pitchFamily="34" charset="0"/>
              </a:rPr>
              <a:t>zijn</a:t>
            </a:r>
            <a:r>
              <a:rPr lang="en-GB" sz="2400" kern="600" dirty="0">
                <a:cs typeface="Arial" panose="020B0604020202020204" pitchFamily="34" charset="0"/>
              </a:rPr>
              <a:t> </a:t>
            </a:r>
            <a:r>
              <a:rPr lang="en-GB" sz="2400" kern="600" dirty="0" err="1">
                <a:cs typeface="Arial" panose="020B0604020202020204" pitchFamily="34" charset="0"/>
              </a:rPr>
              <a:t>bij</a:t>
            </a:r>
            <a:r>
              <a:rPr lang="en-GB" sz="2400" kern="600" dirty="0">
                <a:cs typeface="Arial" panose="020B0604020202020204" pitchFamily="34" charset="0"/>
              </a:rPr>
              <a:t> de </a:t>
            </a:r>
            <a:r>
              <a:rPr lang="en-GB" sz="2400" kern="600" dirty="0" err="1">
                <a:cs typeface="Arial" panose="020B0604020202020204" pitchFamily="34" charset="0"/>
              </a:rPr>
              <a:t>herkenning</a:t>
            </a:r>
            <a:r>
              <a:rPr lang="en-GB" sz="2400" kern="600" dirty="0">
                <a:cs typeface="Arial" panose="020B0604020202020204" pitchFamily="34" charset="0"/>
              </a:rPr>
              <a:t> van </a:t>
            </a:r>
            <a:r>
              <a:rPr lang="en-GB" sz="2400" kern="600" dirty="0" err="1">
                <a:cs typeface="Arial" panose="020B0604020202020204" pitchFamily="34" charset="0"/>
              </a:rPr>
              <a:t>een</a:t>
            </a:r>
            <a:r>
              <a:rPr lang="en-GB" sz="2400" kern="600" dirty="0">
                <a:cs typeface="Arial" panose="020B0604020202020204" pitchFamily="34" charset="0"/>
              </a:rPr>
              <a:t> </a:t>
            </a:r>
            <a:r>
              <a:rPr lang="en-GB" sz="2400" kern="600" dirty="0" err="1">
                <a:cs typeface="Arial" panose="020B0604020202020204" pitchFamily="34" charset="0"/>
              </a:rPr>
              <a:t>circulatiestilstand</a:t>
            </a:r>
            <a:endParaRPr lang="en-GB" sz="2400" kern="600" dirty="0">
              <a:cs typeface="Arial" panose="020B0604020202020204" pitchFamily="34" charset="0"/>
            </a:endParaRPr>
          </a:p>
          <a:p>
            <a:pPr marL="342900" indent="-342900">
              <a:spcAft>
                <a:spcPts val="1200"/>
              </a:spcAft>
              <a:buFont typeface="Arial" panose="020B0604020202020204" pitchFamily="34" charset="0"/>
              <a:buChar char="•"/>
            </a:pPr>
            <a:r>
              <a:rPr lang="en-GB" sz="2400" kern="600" dirty="0" err="1">
                <a:cs typeface="Arial" panose="020B0604020202020204" pitchFamily="34" charset="0"/>
              </a:rPr>
              <a:t>Uitleggen</a:t>
            </a:r>
            <a:r>
              <a:rPr lang="en-GB" sz="2400" kern="600" dirty="0">
                <a:cs typeface="Arial" panose="020B0604020202020204" pitchFamily="34" charset="0"/>
              </a:rPr>
              <a:t> </a:t>
            </a:r>
            <a:r>
              <a:rPr lang="en-GB" sz="2400" kern="600" dirty="0" err="1">
                <a:cs typeface="Arial" panose="020B0604020202020204" pitchFamily="34" charset="0"/>
              </a:rPr>
              <a:t>welke</a:t>
            </a:r>
            <a:r>
              <a:rPr lang="en-GB" sz="2400" kern="600" dirty="0">
                <a:cs typeface="Arial" panose="020B0604020202020204" pitchFamily="34" charset="0"/>
              </a:rPr>
              <a:t> </a:t>
            </a:r>
            <a:r>
              <a:rPr lang="en-GB" sz="2400" kern="600" dirty="0" err="1">
                <a:cs typeface="Arial" panose="020B0604020202020204" pitchFamily="34" charset="0"/>
              </a:rPr>
              <a:t>vaardigheden</a:t>
            </a:r>
            <a:r>
              <a:rPr lang="en-GB" sz="2400" kern="600" dirty="0">
                <a:cs typeface="Arial" panose="020B0604020202020204" pitchFamily="34" charset="0"/>
              </a:rPr>
              <a:t> </a:t>
            </a:r>
            <a:r>
              <a:rPr lang="en-GB" sz="2400" kern="600" dirty="0" err="1">
                <a:cs typeface="Arial" panose="020B0604020202020204" pitchFamily="34" charset="0"/>
              </a:rPr>
              <a:t>bijdragen</a:t>
            </a:r>
            <a:r>
              <a:rPr lang="en-GB" sz="2400" kern="600" dirty="0">
                <a:cs typeface="Arial" panose="020B0604020202020204" pitchFamily="34" charset="0"/>
              </a:rPr>
              <a:t> aan </a:t>
            </a:r>
            <a:r>
              <a:rPr lang="en-GB" sz="2400" kern="600" dirty="0" err="1">
                <a:cs typeface="Arial" panose="020B0604020202020204" pitchFamily="34" charset="0"/>
              </a:rPr>
              <a:t>een</a:t>
            </a:r>
            <a:r>
              <a:rPr lang="en-GB" sz="2400" kern="600" dirty="0">
                <a:cs typeface="Arial" panose="020B0604020202020204" pitchFamily="34" charset="0"/>
              </a:rPr>
              <a:t> </a:t>
            </a:r>
            <a:r>
              <a:rPr lang="en-GB" sz="2400" kern="600" dirty="0" err="1">
                <a:cs typeface="Arial" panose="020B0604020202020204" pitchFamily="34" charset="0"/>
              </a:rPr>
              <a:t>optimale</a:t>
            </a:r>
            <a:r>
              <a:rPr lang="en-GB" sz="2400" kern="600" dirty="0">
                <a:cs typeface="Arial" panose="020B0604020202020204" pitchFamily="34" charset="0"/>
              </a:rPr>
              <a:t> </a:t>
            </a:r>
            <a:r>
              <a:rPr lang="en-GB" sz="2400" kern="600" dirty="0" err="1">
                <a:cs typeface="Arial" panose="020B0604020202020204" pitchFamily="34" charset="0"/>
              </a:rPr>
              <a:t>samenwerking</a:t>
            </a:r>
            <a:endParaRPr lang="en-GB" sz="2400" kern="600" dirty="0">
              <a:cs typeface="Arial" panose="020B0604020202020204" pitchFamily="34" charset="0"/>
            </a:endParaRPr>
          </a:p>
          <a:p>
            <a:pPr marL="342900" indent="-342900">
              <a:spcBef>
                <a:spcPts val="0"/>
              </a:spcBef>
              <a:spcAft>
                <a:spcPts val="1200"/>
              </a:spcAft>
              <a:buFont typeface="Arial" panose="020B0604020202020204" pitchFamily="34" charset="0"/>
              <a:buChar char="•"/>
            </a:pPr>
            <a:r>
              <a:rPr lang="en-GB" sz="2400" kern="600" dirty="0">
                <a:cs typeface="Arial" panose="020B0604020202020204" pitchFamily="34" charset="0"/>
              </a:rPr>
              <a:t>Leider- of </a:t>
            </a:r>
            <a:r>
              <a:rPr lang="en-GB" sz="2400" kern="600" dirty="0" err="1">
                <a:cs typeface="Arial" panose="020B0604020202020204" pitchFamily="34" charset="0"/>
              </a:rPr>
              <a:t>volgerschap</a:t>
            </a:r>
            <a:r>
              <a:rPr lang="en-GB" sz="2400" kern="600" dirty="0">
                <a:cs typeface="Arial" panose="020B0604020202020204" pitchFamily="34" charset="0"/>
              </a:rPr>
              <a:t> </a:t>
            </a:r>
            <a:r>
              <a:rPr lang="en-GB" sz="2400" kern="600" dirty="0" err="1">
                <a:cs typeface="Arial" panose="020B0604020202020204" pitchFamily="34" charset="0"/>
              </a:rPr>
              <a:t>tonen</a:t>
            </a:r>
            <a:r>
              <a:rPr lang="en-GB" sz="2400" kern="600" dirty="0">
                <a:cs typeface="Arial" panose="020B0604020202020204" pitchFamily="34" charset="0"/>
              </a:rPr>
              <a:t> in </a:t>
            </a:r>
            <a:r>
              <a:rPr lang="en-GB" sz="2400" kern="600" dirty="0" err="1">
                <a:cs typeface="Arial" panose="020B0604020202020204" pitchFamily="34" charset="0"/>
              </a:rPr>
              <a:t>een</a:t>
            </a:r>
            <a:r>
              <a:rPr lang="en-GB" sz="2400" kern="600" dirty="0">
                <a:cs typeface="Arial" panose="020B0604020202020204" pitchFamily="34" charset="0"/>
              </a:rPr>
              <a:t> scenario</a:t>
            </a:r>
          </a:p>
        </p:txBody>
      </p:sp>
      <p:sp>
        <p:nvSpPr>
          <p:cNvPr id="2" name="Tijdelijke aanduiding voor tekst 3">
            <a:extLst>
              <a:ext uri="{FF2B5EF4-FFF2-40B4-BE49-F238E27FC236}">
                <a16:creationId xmlns:a16="http://schemas.microsoft.com/office/drawing/2014/main" id="{5D92C9EE-EDCB-FD4A-4003-FA8E97F35226}"/>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Leerdoelen</a:t>
            </a:r>
          </a:p>
        </p:txBody>
      </p:sp>
    </p:spTree>
    <p:extLst>
      <p:ext uri="{BB962C8B-B14F-4D97-AF65-F5344CB8AC3E}">
        <p14:creationId xmlns:p14="http://schemas.microsoft.com/office/powerpoint/2010/main" val="1220260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954E524-361D-463A-8BF7-831FC7ECDF1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92431" y="1806625"/>
            <a:ext cx="6039036" cy="4412633"/>
          </a:xfrm>
          <a:prstGeom prst="rect">
            <a:avLst/>
          </a:prstGeom>
        </p:spPr>
      </p:pic>
      <p:sp>
        <p:nvSpPr>
          <p:cNvPr id="5" name="Tekstvak 4">
            <a:extLst>
              <a:ext uri="{FF2B5EF4-FFF2-40B4-BE49-F238E27FC236}">
                <a16:creationId xmlns:a16="http://schemas.microsoft.com/office/drawing/2014/main" id="{BD461704-8531-F771-6E9F-9387B45B6067}"/>
              </a:ext>
            </a:extLst>
          </p:cNvPr>
          <p:cNvSpPr txBox="1">
            <a:spLocks noGrp="1" noRot="1" noMove="1" noResize="1" noEditPoints="1" noAdjustHandles="1" noChangeArrowheads="1" noChangeShapeType="1"/>
          </p:cNvSpPr>
          <p:nvPr/>
        </p:nvSpPr>
        <p:spPr>
          <a:xfrm>
            <a:off x="2491509" y="1403047"/>
            <a:ext cx="7208982" cy="523220"/>
          </a:xfrm>
          <a:prstGeom prst="rect">
            <a:avLst/>
          </a:prstGeom>
          <a:noFill/>
        </p:spPr>
        <p:txBody>
          <a:bodyPr wrap="square" rtlCol="0">
            <a:spAutoFit/>
          </a:bodyPr>
          <a:lstStyle/>
          <a:p>
            <a:pPr algn="ctr"/>
            <a:r>
              <a:rPr lang="nl-NL" sz="2800" i="1" dirty="0"/>
              <a:t>Team van experts, is geen expert team</a:t>
            </a:r>
          </a:p>
        </p:txBody>
      </p:sp>
      <p:sp>
        <p:nvSpPr>
          <p:cNvPr id="7" name="Tekstvak 6">
            <a:extLst>
              <a:ext uri="{FF2B5EF4-FFF2-40B4-BE49-F238E27FC236}">
                <a16:creationId xmlns:a16="http://schemas.microsoft.com/office/drawing/2014/main" id="{74D13060-C960-5C56-A1E8-9B066AEBA4ED}"/>
              </a:ext>
            </a:extLst>
          </p:cNvPr>
          <p:cNvSpPr txBox="1">
            <a:spLocks noGrp="1" noRot="1" noMove="1" noResize="1" noEditPoints="1" noAdjustHandles="1" noChangeArrowheads="1" noChangeShapeType="1"/>
          </p:cNvSpPr>
          <p:nvPr/>
        </p:nvSpPr>
        <p:spPr>
          <a:xfrm>
            <a:off x="6536571" y="2705128"/>
            <a:ext cx="5023251" cy="1938992"/>
          </a:xfrm>
          <a:prstGeom prst="rect">
            <a:avLst/>
          </a:prstGeom>
          <a:noFill/>
        </p:spPr>
        <p:txBody>
          <a:bodyPr wrap="square" rtlCol="0">
            <a:spAutoFit/>
          </a:bodyPr>
          <a:lstStyle/>
          <a:p>
            <a:r>
              <a:rPr lang="nl-NL" sz="2400" dirty="0"/>
              <a:t>Wordt één team </a:t>
            </a:r>
          </a:p>
          <a:p>
            <a:pPr marL="609630" lvl="1" indent="-304815">
              <a:buFont typeface="Arial" panose="020B0604020202020204" pitchFamily="34" charset="0"/>
              <a:buChar char="•"/>
            </a:pPr>
            <a:r>
              <a:rPr lang="nl-NL" sz="2400" dirty="0"/>
              <a:t>Introduceer jezelf</a:t>
            </a:r>
          </a:p>
          <a:p>
            <a:pPr marL="609630" lvl="1" indent="-304815">
              <a:buFont typeface="Arial" panose="020B0604020202020204" pitchFamily="34" charset="0"/>
              <a:buChar char="•"/>
            </a:pPr>
            <a:r>
              <a:rPr lang="nl-NL" sz="2400" dirty="0"/>
              <a:t>Vraag elkaars voornaam</a:t>
            </a:r>
          </a:p>
          <a:p>
            <a:pPr marL="647715" lvl="1" indent="-342900">
              <a:buFont typeface="Arial" panose="020B0604020202020204" pitchFamily="34" charset="0"/>
              <a:buChar char="•"/>
            </a:pPr>
            <a:r>
              <a:rPr lang="nl-NL" sz="2400" dirty="0"/>
              <a:t>Heb oog voor elkaar </a:t>
            </a:r>
          </a:p>
          <a:p>
            <a:pPr marL="304815" lvl="1"/>
            <a:r>
              <a:rPr lang="nl-NL" sz="2400" dirty="0"/>
              <a:t>	</a:t>
            </a:r>
            <a:r>
              <a:rPr lang="nl-NL" sz="2000" dirty="0"/>
              <a:t>(ook voor omstanders/familie)</a:t>
            </a:r>
            <a:endParaRPr lang="nl-NL" sz="2400" dirty="0"/>
          </a:p>
        </p:txBody>
      </p:sp>
      <p:sp>
        <p:nvSpPr>
          <p:cNvPr id="6" name="Tijdelijke aanduiding voor tekst 3">
            <a:extLst>
              <a:ext uri="{FF2B5EF4-FFF2-40B4-BE49-F238E27FC236}">
                <a16:creationId xmlns:a16="http://schemas.microsoft.com/office/drawing/2014/main" id="{874AE056-FC6B-60B2-ABE4-FE1F983075A2}"/>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Reanimatie vraagt om teamwork</a:t>
            </a:r>
          </a:p>
        </p:txBody>
      </p:sp>
    </p:spTree>
    <p:extLst>
      <p:ext uri="{BB962C8B-B14F-4D97-AF65-F5344CB8AC3E}">
        <p14:creationId xmlns:p14="http://schemas.microsoft.com/office/powerpoint/2010/main" val="1801767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EC903D76-1FF8-F379-75CC-889EEF9E430E}"/>
              </a:ext>
            </a:extLst>
          </p:cNvPr>
          <p:cNvGrpSpPr>
            <a:grpSpLocks noGrp="1" noUngrp="1" noRot="1" noMove="1" noResize="1"/>
          </p:cNvGrpSpPr>
          <p:nvPr/>
        </p:nvGrpSpPr>
        <p:grpSpPr>
          <a:xfrm>
            <a:off x="1230038" y="1333138"/>
            <a:ext cx="10420099" cy="4947980"/>
            <a:chOff x="1230038" y="1333138"/>
            <a:chExt cx="10420099" cy="4947980"/>
          </a:xfrm>
        </p:grpSpPr>
        <p:sp>
          <p:nvSpPr>
            <p:cNvPr id="7" name="Explosie: 14 punten 6">
              <a:extLst>
                <a:ext uri="{FF2B5EF4-FFF2-40B4-BE49-F238E27FC236}">
                  <a16:creationId xmlns:a16="http://schemas.microsoft.com/office/drawing/2014/main" id="{333CD68C-7AEC-4EC7-AE5C-8C0FA335430E}"/>
                </a:ext>
              </a:extLst>
            </p:cNvPr>
            <p:cNvSpPr>
              <a:spLocks noGrp="1" noRot="1" noMove="1" noResize="1" noEditPoints="1" noAdjustHandles="1" noChangeArrowheads="1" noChangeShapeType="1"/>
            </p:cNvSpPr>
            <p:nvPr/>
          </p:nvSpPr>
          <p:spPr>
            <a:xfrm>
              <a:off x="1230038" y="1333138"/>
              <a:ext cx="3178619" cy="1481482"/>
            </a:xfrm>
            <a:prstGeom prst="irregularSeal2">
              <a:avLst/>
            </a:prstGeom>
            <a:solidFill>
              <a:srgbClr val="005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latin typeface="Arial" panose="020B0604020202020204" pitchFamily="34" charset="0"/>
                  <a:cs typeface="Arial" panose="020B0604020202020204" pitchFamily="34" charset="0"/>
                </a:rPr>
                <a:t>Circulatie stilstand</a:t>
              </a:r>
            </a:p>
          </p:txBody>
        </p:sp>
        <p:sp>
          <p:nvSpPr>
            <p:cNvPr id="8" name="Pijl: rechts 7">
              <a:extLst>
                <a:ext uri="{FF2B5EF4-FFF2-40B4-BE49-F238E27FC236}">
                  <a16:creationId xmlns:a16="http://schemas.microsoft.com/office/drawing/2014/main" id="{D9CD5CB7-DBEF-4184-8D1E-4209DCC1FD0C}"/>
                </a:ext>
              </a:extLst>
            </p:cNvPr>
            <p:cNvSpPr>
              <a:spLocks noGrp="1" noRot="1" noMove="1" noResize="1" noEditPoints="1" noAdjustHandles="1" noChangeArrowheads="1" noChangeShapeType="1"/>
            </p:cNvSpPr>
            <p:nvPr/>
          </p:nvSpPr>
          <p:spPr>
            <a:xfrm>
              <a:off x="4030916" y="1880259"/>
              <a:ext cx="451766" cy="387241"/>
            </a:xfrm>
            <a:prstGeom prst="rightArrow">
              <a:avLst/>
            </a:prstGeom>
            <a:solidFill>
              <a:srgbClr val="005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E3A6C381-427B-4E95-B39E-6FF0FC3BB3E6}"/>
                </a:ext>
              </a:extLst>
            </p:cNvPr>
            <p:cNvSpPr>
              <a:spLocks noGrp="1" noRot="1" noMove="1" noResize="1" noEditPoints="1" noAdjustHandles="1" noChangeArrowheads="1" noChangeShapeType="1"/>
            </p:cNvSpPr>
            <p:nvPr/>
          </p:nvSpPr>
          <p:spPr>
            <a:xfrm>
              <a:off x="4603940" y="1623880"/>
              <a:ext cx="2664000" cy="90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a:solidFill>
                    <a:schemeClr val="tx1"/>
                  </a:solidFill>
                  <a:latin typeface="Arial" panose="020B0604020202020204" pitchFamily="34" charset="0"/>
                  <a:cs typeface="Arial" panose="020B0604020202020204" pitchFamily="34" charset="0"/>
                </a:rPr>
                <a:t>De gebeurtenis opmerken</a:t>
              </a:r>
            </a:p>
          </p:txBody>
        </p:sp>
        <p:sp>
          <p:nvSpPr>
            <p:cNvPr id="10" name="Rechthoek 9">
              <a:extLst>
                <a:ext uri="{FF2B5EF4-FFF2-40B4-BE49-F238E27FC236}">
                  <a16:creationId xmlns:a16="http://schemas.microsoft.com/office/drawing/2014/main" id="{054AB590-0048-49E7-9027-A2D8E3A7CB91}"/>
                </a:ext>
              </a:extLst>
            </p:cNvPr>
            <p:cNvSpPr>
              <a:spLocks noGrp="1" noRot="1" noMove="1" noResize="1" noEditPoints="1" noAdjustHandles="1" noChangeArrowheads="1" noChangeShapeType="1"/>
            </p:cNvSpPr>
            <p:nvPr/>
          </p:nvSpPr>
          <p:spPr>
            <a:xfrm>
              <a:off x="6092393" y="2230729"/>
              <a:ext cx="2664773" cy="90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a:solidFill>
                    <a:schemeClr val="tx1"/>
                  </a:solidFill>
                  <a:latin typeface="Arial" panose="020B0604020202020204" pitchFamily="34" charset="0"/>
                  <a:cs typeface="Arial" panose="020B0604020202020204" pitchFamily="34" charset="0"/>
                </a:rPr>
                <a:t>Herkennen noodzaak reanimatie</a:t>
              </a:r>
            </a:p>
          </p:txBody>
        </p:sp>
        <p:sp>
          <p:nvSpPr>
            <p:cNvPr id="11" name="Rechthoek 10">
              <a:extLst>
                <a:ext uri="{FF2B5EF4-FFF2-40B4-BE49-F238E27FC236}">
                  <a16:creationId xmlns:a16="http://schemas.microsoft.com/office/drawing/2014/main" id="{1FA8F2D0-3E2F-431F-9384-09E2B7986E9C}"/>
                </a:ext>
              </a:extLst>
            </p:cNvPr>
            <p:cNvSpPr>
              <a:spLocks noGrp="1" noRot="1" noMove="1" noResize="1" noEditPoints="1" noAdjustHandles="1" noChangeArrowheads="1" noChangeShapeType="1"/>
            </p:cNvSpPr>
            <p:nvPr/>
          </p:nvSpPr>
          <p:spPr>
            <a:xfrm>
              <a:off x="7601800" y="2873810"/>
              <a:ext cx="2664000" cy="90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a:solidFill>
                    <a:schemeClr val="tx1"/>
                  </a:solidFill>
                  <a:latin typeface="Arial" panose="020B0604020202020204" pitchFamily="34" charset="0"/>
                  <a:cs typeface="Arial" panose="020B0604020202020204" pitchFamily="34" charset="0"/>
                </a:rPr>
                <a:t>Bereidheid tot starten</a:t>
              </a:r>
            </a:p>
          </p:txBody>
        </p:sp>
        <p:sp>
          <p:nvSpPr>
            <p:cNvPr id="12" name="Pijl: rechts 11">
              <a:extLst>
                <a:ext uri="{FF2B5EF4-FFF2-40B4-BE49-F238E27FC236}">
                  <a16:creationId xmlns:a16="http://schemas.microsoft.com/office/drawing/2014/main" id="{0B4C20B7-FE6D-4A73-A399-A5A3B8AFA0E5}"/>
                </a:ext>
              </a:extLst>
            </p:cNvPr>
            <p:cNvSpPr>
              <a:spLocks noGrp="1" noRot="1" noMove="1" noResize="1" noEditPoints="1" noAdjustHandles="1" noChangeArrowheads="1" noChangeShapeType="1"/>
            </p:cNvSpPr>
            <p:nvPr/>
          </p:nvSpPr>
          <p:spPr>
            <a:xfrm rot="3688275">
              <a:off x="9020197" y="3910045"/>
              <a:ext cx="429750" cy="407079"/>
            </a:xfrm>
            <a:prstGeom prst="rightArrow">
              <a:avLst/>
            </a:prstGeom>
            <a:solidFill>
              <a:srgbClr val="005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Explosie: 14 punten 12">
              <a:extLst>
                <a:ext uri="{FF2B5EF4-FFF2-40B4-BE49-F238E27FC236}">
                  <a16:creationId xmlns:a16="http://schemas.microsoft.com/office/drawing/2014/main" id="{256F9D8B-DDF4-43D2-B833-94B467B9B4C3}"/>
                </a:ext>
              </a:extLst>
            </p:cNvPr>
            <p:cNvSpPr>
              <a:spLocks noGrp="1" noRot="1" noMove="1" noResize="1" noEditPoints="1" noAdjustHandles="1" noChangeArrowheads="1" noChangeShapeType="1"/>
            </p:cNvSpPr>
            <p:nvPr/>
          </p:nvSpPr>
          <p:spPr>
            <a:xfrm>
              <a:off x="7975421" y="3970946"/>
              <a:ext cx="3674716" cy="1481482"/>
            </a:xfrm>
            <a:prstGeom prst="irregularSeal2">
              <a:avLst/>
            </a:prstGeom>
            <a:solidFill>
              <a:srgbClr val="005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a:latin typeface="Arial" panose="020B0604020202020204" pitchFamily="34" charset="0"/>
                  <a:cs typeface="Arial" panose="020B0604020202020204" pitchFamily="34" charset="0"/>
                </a:rPr>
                <a:t>Reanimatie</a:t>
              </a:r>
            </a:p>
          </p:txBody>
        </p:sp>
        <p:sp>
          <p:nvSpPr>
            <p:cNvPr id="14" name="Linkeraccolade 13">
              <a:extLst>
                <a:ext uri="{FF2B5EF4-FFF2-40B4-BE49-F238E27FC236}">
                  <a16:creationId xmlns:a16="http://schemas.microsoft.com/office/drawing/2014/main" id="{55F35823-BBD1-4EF5-A641-68886FD13D3D}"/>
                </a:ext>
              </a:extLst>
            </p:cNvPr>
            <p:cNvSpPr>
              <a:spLocks noGrp="1" noRot="1" noMove="1" noResize="1" noEditPoints="1" noAdjustHandles="1" noChangeArrowheads="1" noChangeShapeType="1"/>
            </p:cNvSpPr>
            <p:nvPr/>
          </p:nvSpPr>
          <p:spPr>
            <a:xfrm rot="16200000">
              <a:off x="7303493" y="2582524"/>
              <a:ext cx="274682" cy="6064353"/>
            </a:xfrm>
            <a:prstGeom prst="leftBrace">
              <a:avLst>
                <a:gd name="adj1" fmla="val 8333"/>
                <a:gd name="adj2" fmla="val 50544"/>
              </a:avLst>
            </a:prstGeom>
            <a:ln w="19050">
              <a:solidFill>
                <a:srgbClr val="005C9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5" name="Rechthoek 14">
              <a:extLst>
                <a:ext uri="{FF2B5EF4-FFF2-40B4-BE49-F238E27FC236}">
                  <a16:creationId xmlns:a16="http://schemas.microsoft.com/office/drawing/2014/main" id="{6EA50E0E-9A0A-4FB5-AEDD-DC9B2033AB89}"/>
                </a:ext>
              </a:extLst>
            </p:cNvPr>
            <p:cNvSpPr>
              <a:spLocks noGrp="1" noRot="1" noMove="1" noResize="1" noEditPoints="1" noAdjustHandles="1" noChangeArrowheads="1" noChangeShapeType="1"/>
            </p:cNvSpPr>
            <p:nvPr/>
          </p:nvSpPr>
          <p:spPr>
            <a:xfrm>
              <a:off x="6619429" y="5802889"/>
              <a:ext cx="1854021" cy="47822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a:solidFill>
                    <a:schemeClr val="tx1"/>
                  </a:solidFill>
                  <a:latin typeface="Arial" panose="020B0604020202020204" pitchFamily="34" charset="0"/>
                  <a:cs typeface="Arial" panose="020B0604020202020204" pitchFamily="34" charset="0"/>
                </a:rPr>
                <a:t>Samenwerken</a:t>
              </a:r>
            </a:p>
          </p:txBody>
        </p:sp>
      </p:grpSp>
      <p:sp>
        <p:nvSpPr>
          <p:cNvPr id="4" name="Tijdelijke aanduiding voor tekst 3">
            <a:extLst>
              <a:ext uri="{FF2B5EF4-FFF2-40B4-BE49-F238E27FC236}">
                <a16:creationId xmlns:a16="http://schemas.microsoft.com/office/drawing/2014/main" id="{73E2496E-256D-58E5-BF70-7084BD8473D7}"/>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Niet-technische vaardigheden</a:t>
            </a:r>
          </a:p>
        </p:txBody>
      </p:sp>
    </p:spTree>
    <p:extLst>
      <p:ext uri="{BB962C8B-B14F-4D97-AF65-F5344CB8AC3E}">
        <p14:creationId xmlns:p14="http://schemas.microsoft.com/office/powerpoint/2010/main" val="27020580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F3716DC1-69D4-4D62-8ABC-4B0415A01318}"/>
              </a:ext>
            </a:extLst>
          </p:cNvPr>
          <p:cNvSpPr>
            <a:spLocks noGrp="1" noRot="1" noMove="1" noResize="1" noEditPoints="1" noAdjustHandles="1" noChangeArrowheads="1" noChangeShapeType="1"/>
          </p:cNvSpPr>
          <p:nvPr/>
        </p:nvSpPr>
        <p:spPr>
          <a:xfrm>
            <a:off x="6096000" y="3013501"/>
            <a:ext cx="5532219" cy="830997"/>
          </a:xfrm>
          <a:prstGeom prst="rect">
            <a:avLst/>
          </a:prstGeom>
        </p:spPr>
        <p:txBody>
          <a:bodyPr wrap="square">
            <a:spAutoFit/>
          </a:bodyPr>
          <a:lstStyle/>
          <a:p>
            <a:r>
              <a:rPr lang="nl-NL" sz="2400">
                <a:cs typeface="Arial" panose="020B0604020202020204" pitchFamily="34" charset="0"/>
              </a:rPr>
              <a:t>De grootste voorspeller of iemand start </a:t>
            </a:r>
          </a:p>
          <a:p>
            <a:pPr algn="ctr"/>
            <a:r>
              <a:rPr lang="nl-NL" sz="2400">
                <a:cs typeface="Arial" panose="020B0604020202020204" pitchFamily="34" charset="0"/>
              </a:rPr>
              <a:t>is of hij het slachtoffer kent.</a:t>
            </a:r>
          </a:p>
        </p:txBody>
      </p:sp>
      <p:pic>
        <p:nvPicPr>
          <p:cNvPr id="17" name="Afbeelding 16">
            <a:extLst>
              <a:ext uri="{FF2B5EF4-FFF2-40B4-BE49-F238E27FC236}">
                <a16:creationId xmlns:a16="http://schemas.microsoft.com/office/drawing/2014/main" id="{52FAAF95-6172-45B6-8815-6CEF83D8A3B6}"/>
              </a:ext>
            </a:extLst>
          </p:cNvPr>
          <p:cNvPicPr>
            <a:picLocks noGrp="1" noRot="1" noChangeAspect="1" noMove="1" noResize="1" noEditPoints="1" noAdjustHandles="1" noChangeArrowheads="1" noChangeShapeType="1" noCrop="1"/>
          </p:cNvPicPr>
          <p:nvPr/>
        </p:nvPicPr>
        <p:blipFill>
          <a:blip r:embed="rId3"/>
          <a:stretch>
            <a:fillRect/>
          </a:stretch>
        </p:blipFill>
        <p:spPr>
          <a:xfrm>
            <a:off x="293512" y="889030"/>
            <a:ext cx="6136597" cy="5910935"/>
          </a:xfrm>
          <a:prstGeom prst="rect">
            <a:avLst/>
          </a:prstGeom>
        </p:spPr>
      </p:pic>
      <p:sp>
        <p:nvSpPr>
          <p:cNvPr id="2" name="Tijdelijke aanduiding voor tekst 3">
            <a:extLst>
              <a:ext uri="{FF2B5EF4-FFF2-40B4-BE49-F238E27FC236}">
                <a16:creationId xmlns:a16="http://schemas.microsoft.com/office/drawing/2014/main" id="{97848C83-833E-FBD4-9092-9E056E70133F}"/>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Bereidheid te starten</a:t>
            </a:r>
          </a:p>
        </p:txBody>
      </p:sp>
    </p:spTree>
    <p:extLst>
      <p:ext uri="{BB962C8B-B14F-4D97-AF65-F5344CB8AC3E}">
        <p14:creationId xmlns:p14="http://schemas.microsoft.com/office/powerpoint/2010/main" val="3323207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225A9-ECA8-D364-47B5-F65193150FAD}"/>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E482F5A-1A72-7998-250A-DBA5A125C3D0}"/>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dirty="0"/>
              <a:t>Preventie van circulatiestilstand</a:t>
            </a:r>
          </a:p>
        </p:txBody>
      </p:sp>
      <p:sp>
        <p:nvSpPr>
          <p:cNvPr id="3" name="Tijdelijke aanduiding voor tekst 3">
            <a:extLst>
              <a:ext uri="{FF2B5EF4-FFF2-40B4-BE49-F238E27FC236}">
                <a16:creationId xmlns:a16="http://schemas.microsoft.com/office/drawing/2014/main" id="{262E1FE5-4223-8444-FBDE-057A0AB5C372}"/>
              </a:ext>
            </a:extLst>
          </p:cNvPr>
          <p:cNvSpPr>
            <a:spLocks noGrp="1" noRot="1" noMove="1" noResize="1" noEditPoints="1" noAdjustHandles="1" noChangeArrowheads="1" noChangeShapeType="1"/>
          </p:cNvSpPr>
          <p:nvPr>
            <p:ph type="body" sz="quarter" idx="11"/>
          </p:nvPr>
        </p:nvSpPr>
        <p:spPr>
          <a:xfrm>
            <a:off x="4586400" y="1643972"/>
            <a:ext cx="7014162" cy="4045372"/>
          </a:xfrm>
        </p:spPr>
        <p:txBody>
          <a:bodyPr lIns="91440" tIns="45720" rIns="91440" bIns="45720" numCol="1" spcCol="360000" anchor="t"/>
          <a:lstStyle/>
          <a:p>
            <a:pPr marL="342900" indent="-342900">
              <a:buFont typeface="Arial" panose="020B0604020202020204" pitchFamily="34" charset="0"/>
              <a:buChar char="•"/>
            </a:pPr>
            <a:r>
              <a:rPr lang="nl-NL" dirty="0"/>
              <a:t>Veel slachtoffers hebben voortekenen</a:t>
            </a:r>
            <a:br>
              <a:rPr lang="nl-NL" dirty="0"/>
            </a:br>
            <a:endParaRPr lang="nl-NL" dirty="0"/>
          </a:p>
          <a:p>
            <a:pPr marL="342900" indent="-342900">
              <a:buFont typeface="Arial" panose="020B0604020202020204" pitchFamily="34" charset="0"/>
              <a:buChar char="•"/>
            </a:pPr>
            <a:r>
              <a:rPr lang="nl-NL" dirty="0"/>
              <a:t>Reanimaties hebben vaak een acuut hartprobleem als oorzaak </a:t>
            </a:r>
            <a:br>
              <a:rPr lang="nl-NL" dirty="0"/>
            </a:br>
            <a:endParaRPr lang="nl-NL" dirty="0"/>
          </a:p>
          <a:p>
            <a:pPr marL="342900" indent="-342900">
              <a:buFont typeface="Arial" panose="020B0604020202020204" pitchFamily="34" charset="0"/>
              <a:buChar char="•"/>
            </a:pPr>
            <a:r>
              <a:rPr lang="nl-NL" dirty="0"/>
              <a:t>Bij signalen of bij twijfel: direct 112 te bellen</a:t>
            </a:r>
            <a:endParaRPr lang="nl-NL" dirty="0">
              <a:ea typeface="Calibri"/>
              <a:cs typeface="Calibri"/>
            </a:endParaRPr>
          </a:p>
        </p:txBody>
      </p:sp>
      <p:pic>
        <p:nvPicPr>
          <p:cNvPr id="5" name="Afbeelding 4" descr="Afbeelding met clipart, tekst, logo, Graphics&#10;&#10;Door AI gegenereerde inhoud is mogelijk onjuist.">
            <a:extLst>
              <a:ext uri="{FF2B5EF4-FFF2-40B4-BE49-F238E27FC236}">
                <a16:creationId xmlns:a16="http://schemas.microsoft.com/office/drawing/2014/main" id="{52B39244-62CE-C3CB-3CFC-861F8F14F0D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2288" b="9220"/>
          <a:stretch>
            <a:fillRect/>
          </a:stretch>
        </p:blipFill>
        <p:spPr>
          <a:xfrm>
            <a:off x="347722" y="1744647"/>
            <a:ext cx="3841505" cy="3764954"/>
          </a:xfrm>
          <a:prstGeom prst="rect">
            <a:avLst/>
          </a:prstGeom>
        </p:spPr>
      </p:pic>
    </p:spTree>
    <p:extLst>
      <p:ext uri="{BB962C8B-B14F-4D97-AF65-F5344CB8AC3E}">
        <p14:creationId xmlns:p14="http://schemas.microsoft.com/office/powerpoint/2010/main" val="3407316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B766BBD-74AE-4D84-A5DF-9A7E7D2E45BC}"/>
              </a:ext>
            </a:extLst>
          </p:cNvPr>
          <p:cNvSpPr>
            <a:spLocks noGrp="1" noRot="1" noMove="1" noResize="1" noEditPoints="1" noAdjustHandles="1" noChangeArrowheads="1" noChangeShapeType="1"/>
          </p:cNvSpPr>
          <p:nvPr/>
        </p:nvSpPr>
        <p:spPr>
          <a:xfrm>
            <a:off x="2905835" y="1977394"/>
            <a:ext cx="6380329" cy="3354765"/>
          </a:xfrm>
          <a:prstGeom prst="rect">
            <a:avLst/>
          </a:prstGeom>
        </p:spPr>
        <p:txBody>
          <a:bodyPr wrap="square">
            <a:spAutoFit/>
          </a:bodyPr>
          <a:lstStyle/>
          <a:p>
            <a:r>
              <a:rPr lang="nl-NL" sz="2400" dirty="0">
                <a:cs typeface="Arial" panose="020B0604020202020204" pitchFamily="34" charset="0"/>
              </a:rPr>
              <a:t>Hoe meer omstanders er zijn, hoe minder wij geneigd zijn te helpen.</a:t>
            </a:r>
          </a:p>
          <a:p>
            <a:endParaRPr lang="nl-NL" sz="2400" dirty="0">
              <a:cs typeface="Arial" panose="020B0604020202020204" pitchFamily="34" charset="0"/>
            </a:endParaRPr>
          </a:p>
          <a:p>
            <a:r>
              <a:rPr lang="nl-NL" sz="2400" dirty="0">
                <a:cs typeface="Arial" panose="020B0604020202020204" pitchFamily="34" charset="0"/>
              </a:rPr>
              <a:t>Bij elke omstander </a:t>
            </a:r>
            <a:r>
              <a:rPr lang="nl-NL" sz="2400" b="1" dirty="0">
                <a:cs typeface="Arial" panose="020B0604020202020204" pitchFamily="34" charset="0"/>
              </a:rPr>
              <a:t>extra,</a:t>
            </a:r>
            <a:r>
              <a:rPr lang="nl-NL" sz="2400" dirty="0">
                <a:cs typeface="Arial" panose="020B0604020202020204" pitchFamily="34" charset="0"/>
              </a:rPr>
              <a:t> wordt de drempel groter om te starten</a:t>
            </a:r>
          </a:p>
          <a:p>
            <a:endParaRPr lang="nl-NL" sz="2400" b="1" dirty="0">
              <a:cs typeface="Arial" panose="020B0604020202020204" pitchFamily="34" charset="0"/>
            </a:endParaRPr>
          </a:p>
          <a:p>
            <a:r>
              <a:rPr lang="nl-NL" sz="2400" b="1" dirty="0">
                <a:cs typeface="Arial" panose="020B0604020202020204" pitchFamily="34" charset="0"/>
              </a:rPr>
              <a:t>Echter</a:t>
            </a:r>
            <a:r>
              <a:rPr lang="nl-NL" sz="2400" dirty="0">
                <a:cs typeface="Arial" panose="020B0604020202020204" pitchFamily="34" charset="0"/>
              </a:rPr>
              <a:t>: Degene die op de hoogte is van dit effect handelt wel</a:t>
            </a:r>
          </a:p>
          <a:p>
            <a:endParaRPr lang="nl-NL" sz="2000" dirty="0"/>
          </a:p>
        </p:txBody>
      </p:sp>
      <p:sp>
        <p:nvSpPr>
          <p:cNvPr id="2" name="Tijdelijke aanduiding voor tekst 3">
            <a:extLst>
              <a:ext uri="{FF2B5EF4-FFF2-40B4-BE49-F238E27FC236}">
                <a16:creationId xmlns:a16="http://schemas.microsoft.com/office/drawing/2014/main" id="{8AA43192-0D7D-3D15-5DEA-9C0854F4AA6A}"/>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Omstanderseffect</a:t>
            </a:r>
          </a:p>
        </p:txBody>
      </p:sp>
    </p:spTree>
    <p:extLst>
      <p:ext uri="{BB962C8B-B14F-4D97-AF65-F5344CB8AC3E}">
        <p14:creationId xmlns:p14="http://schemas.microsoft.com/office/powerpoint/2010/main" val="3815182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0B39B27-6C9A-E5CF-FE4D-F142AE2002EB}"/>
              </a:ext>
            </a:extLst>
          </p:cNvPr>
          <p:cNvSpPr txBox="1">
            <a:spLocks noGrp="1" noRot="1" noMove="1" noResize="1" noEditPoints="1" noAdjustHandles="1" noChangeArrowheads="1" noChangeShapeType="1"/>
          </p:cNvSpPr>
          <p:nvPr/>
        </p:nvSpPr>
        <p:spPr>
          <a:xfrm>
            <a:off x="6422805" y="2613505"/>
            <a:ext cx="4458813" cy="2308324"/>
          </a:xfrm>
          <a:prstGeom prst="rect">
            <a:avLst/>
          </a:prstGeom>
          <a:noFill/>
        </p:spPr>
        <p:txBody>
          <a:bodyPr wrap="square" rtlCol="0">
            <a:spAutoFit/>
          </a:bodyPr>
          <a:lstStyle/>
          <a:p>
            <a:r>
              <a:rPr lang="nl-NL" sz="2400" dirty="0">
                <a:cs typeface="Arial" panose="020B0604020202020204" pitchFamily="34" charset="0"/>
              </a:rPr>
              <a:t>Check bij aankomst</a:t>
            </a:r>
          </a:p>
          <a:p>
            <a:pPr marL="304815" indent="-304815">
              <a:buFont typeface="Arial" panose="020B0604020202020204" pitchFamily="34" charset="0"/>
              <a:buChar char="•"/>
            </a:pPr>
            <a:r>
              <a:rPr lang="nl-NL" sz="2400" dirty="0">
                <a:cs typeface="Arial" panose="020B0604020202020204" pitchFamily="34" charset="0"/>
              </a:rPr>
              <a:t>BLS kwaliteit</a:t>
            </a:r>
          </a:p>
          <a:p>
            <a:pPr marL="304815" indent="-304815">
              <a:buFont typeface="Arial" panose="020B0604020202020204" pitchFamily="34" charset="0"/>
              <a:buChar char="•"/>
            </a:pPr>
            <a:r>
              <a:rPr lang="nl-NL" sz="2400" dirty="0">
                <a:cs typeface="Arial" panose="020B0604020202020204" pitchFamily="34" charset="0"/>
              </a:rPr>
              <a:t>Positie elektrode </a:t>
            </a:r>
          </a:p>
          <a:p>
            <a:pPr marL="304815" indent="-304815">
              <a:buFont typeface="Arial" panose="020B0604020202020204" pitchFamily="34" charset="0"/>
              <a:buChar char="•"/>
            </a:pPr>
            <a:endParaRPr lang="nl-NL" sz="2400" dirty="0">
              <a:cs typeface="Arial" panose="020B0604020202020204" pitchFamily="34" charset="0"/>
            </a:endParaRPr>
          </a:p>
          <a:p>
            <a:endParaRPr lang="nl-NL" sz="2400" dirty="0">
              <a:cs typeface="Arial" panose="020B0604020202020204" pitchFamily="34" charset="0"/>
            </a:endParaRPr>
          </a:p>
          <a:p>
            <a:r>
              <a:rPr lang="nl-NL" sz="2400" b="1" dirty="0">
                <a:cs typeface="Arial" panose="020B0604020202020204" pitchFamily="34" charset="0"/>
              </a:rPr>
              <a:t>COACH</a:t>
            </a:r>
            <a:r>
              <a:rPr lang="nl-NL" sz="2400" dirty="0">
                <a:cs typeface="Arial" panose="020B0604020202020204" pitchFamily="34" charset="0"/>
              </a:rPr>
              <a:t> en </a:t>
            </a:r>
            <a:r>
              <a:rPr lang="nl-NL" sz="2400" b="1" dirty="0">
                <a:cs typeface="Arial" panose="020B0604020202020204" pitchFamily="34" charset="0"/>
              </a:rPr>
              <a:t>HELP</a:t>
            </a:r>
            <a:r>
              <a:rPr lang="nl-NL" sz="2400" dirty="0">
                <a:cs typeface="Arial" panose="020B0604020202020204" pitchFamily="34" charset="0"/>
              </a:rPr>
              <a:t> elkaar</a:t>
            </a:r>
            <a:endParaRPr lang="nl-NL" sz="2800" dirty="0">
              <a:cs typeface="Arial" panose="020B0604020202020204" pitchFamily="34" charset="0"/>
            </a:endParaRPr>
          </a:p>
        </p:txBody>
      </p:sp>
      <p:sp>
        <p:nvSpPr>
          <p:cNvPr id="5" name="Tijdelijke aanduiding voor tekst 3">
            <a:extLst>
              <a:ext uri="{FF2B5EF4-FFF2-40B4-BE49-F238E27FC236}">
                <a16:creationId xmlns:a16="http://schemas.microsoft.com/office/drawing/2014/main" id="{466BF63E-DF07-E699-E8DE-204AEACAAAFA}"/>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Situatie overzicht</a:t>
            </a:r>
          </a:p>
        </p:txBody>
      </p:sp>
      <p:pic>
        <p:nvPicPr>
          <p:cNvPr id="3" name="Picture 2" descr="Afbeelding met schets, tekenfilm, joint, kunst&#10;&#10;Door AI gegenereerde inhoud is mogelijk onjuist.">
            <a:extLst>
              <a:ext uri="{FF2B5EF4-FFF2-40B4-BE49-F238E27FC236}">
                <a16:creationId xmlns:a16="http://schemas.microsoft.com/office/drawing/2014/main" id="{E2C7C926-93C0-1D8B-0425-3F75B6B03CA3}"/>
              </a:ext>
            </a:extLst>
          </p:cNvPr>
          <p:cNvPicPr>
            <a:picLocks noGrp="1" noRot="1" noChangeAspect="1" noMove="1" noResize="1" noEditPoints="1" noAdjustHandles="1" noChangeArrowheads="1" noChangeShapeType="1" noCrop="1"/>
          </p:cNvPicPr>
          <p:nvPr/>
        </p:nvPicPr>
        <p:blipFill>
          <a:blip r:embed="rId3"/>
          <a:stretch>
            <a:fillRect/>
          </a:stretch>
        </p:blipFill>
        <p:spPr>
          <a:xfrm>
            <a:off x="795660" y="1394928"/>
            <a:ext cx="5008374" cy="4894719"/>
          </a:xfrm>
          <a:prstGeom prst="rect">
            <a:avLst/>
          </a:prstGeom>
        </p:spPr>
      </p:pic>
    </p:spTree>
    <p:extLst>
      <p:ext uri="{BB962C8B-B14F-4D97-AF65-F5344CB8AC3E}">
        <p14:creationId xmlns:p14="http://schemas.microsoft.com/office/powerpoint/2010/main" val="30007795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6">
            <a:extLst>
              <a:ext uri="{FF2B5EF4-FFF2-40B4-BE49-F238E27FC236}">
                <a16:creationId xmlns:a16="http://schemas.microsoft.com/office/drawing/2014/main" id="{72164948-D2BD-6706-D19F-2341FE6C3938}"/>
              </a:ext>
            </a:extLst>
          </p:cNvPr>
          <p:cNvPicPr>
            <a:picLocks noGrp="1" noRot="1" noChangeAspect="1" noMove="1" noResize="1" noEditPoints="1" noAdjustHandles="1" noChangeArrowheads="1" noChangeShapeType="1" noCrop="1"/>
          </p:cNvPicPr>
          <p:nvPr/>
        </p:nvPicPr>
        <p:blipFill rotWithShape="1">
          <a:blip r:embed="rId3"/>
          <a:srcRect b="26230"/>
          <a:stretch/>
        </p:blipFill>
        <p:spPr>
          <a:xfrm>
            <a:off x="247216" y="2002875"/>
            <a:ext cx="6339609" cy="2981412"/>
          </a:xfrm>
          <a:prstGeom prst="rect">
            <a:avLst/>
          </a:prstGeom>
        </p:spPr>
      </p:pic>
      <p:sp>
        <p:nvSpPr>
          <p:cNvPr id="6" name="Tekstvak 5">
            <a:extLst>
              <a:ext uri="{FF2B5EF4-FFF2-40B4-BE49-F238E27FC236}">
                <a16:creationId xmlns:a16="http://schemas.microsoft.com/office/drawing/2014/main" id="{F5F40955-D2DD-6EF8-5A11-B38640D17B80}"/>
              </a:ext>
            </a:extLst>
          </p:cNvPr>
          <p:cNvSpPr txBox="1">
            <a:spLocks noGrp="1" noRot="1" noMove="1" noResize="1" noEditPoints="1" noAdjustHandles="1" noChangeArrowheads="1" noChangeShapeType="1"/>
          </p:cNvSpPr>
          <p:nvPr/>
        </p:nvSpPr>
        <p:spPr>
          <a:xfrm>
            <a:off x="6429520" y="3681081"/>
            <a:ext cx="5515264" cy="1200329"/>
          </a:xfrm>
          <a:prstGeom prst="rect">
            <a:avLst/>
          </a:prstGeom>
          <a:noFill/>
        </p:spPr>
        <p:txBody>
          <a:bodyPr wrap="square" rtlCol="0">
            <a:spAutoFit/>
          </a:bodyPr>
          <a:lstStyle/>
          <a:p>
            <a:r>
              <a:rPr lang="nl-NL" sz="2400" b="1" dirty="0">
                <a:cs typeface="Arial" panose="020B0604020202020204" pitchFamily="34" charset="0"/>
              </a:rPr>
              <a:t>Cirkel 1</a:t>
            </a:r>
            <a:r>
              <a:rPr lang="nl-NL" sz="2400" dirty="0">
                <a:cs typeface="Arial" panose="020B0604020202020204" pitchFamily="34" charset="0"/>
              </a:rPr>
              <a:t>: Actieve deelnemers (max 2.)</a:t>
            </a:r>
          </a:p>
          <a:p>
            <a:r>
              <a:rPr lang="nl-NL" sz="2400" b="1" dirty="0">
                <a:cs typeface="Arial" panose="020B0604020202020204" pitchFamily="34" charset="0"/>
              </a:rPr>
              <a:t>Cirkel 2:</a:t>
            </a:r>
            <a:r>
              <a:rPr lang="nl-NL" sz="2400" dirty="0">
                <a:cs typeface="Arial" panose="020B0604020202020204" pitchFamily="34" charset="0"/>
              </a:rPr>
              <a:t> Overname BLS </a:t>
            </a:r>
          </a:p>
          <a:p>
            <a:r>
              <a:rPr lang="nl-NL" sz="2400" b="1" dirty="0">
                <a:cs typeface="Arial" panose="020B0604020202020204" pitchFamily="34" charset="0"/>
              </a:rPr>
              <a:t>Cirkel 3: </a:t>
            </a:r>
            <a:r>
              <a:rPr lang="nl-NL" sz="2400" dirty="0">
                <a:cs typeface="Arial" panose="020B0604020202020204" pitchFamily="34" charset="0"/>
              </a:rPr>
              <a:t>Andere betrokkenen</a:t>
            </a:r>
          </a:p>
        </p:txBody>
      </p:sp>
      <p:sp>
        <p:nvSpPr>
          <p:cNvPr id="3" name="Tekstvak 2">
            <a:extLst>
              <a:ext uri="{FF2B5EF4-FFF2-40B4-BE49-F238E27FC236}">
                <a16:creationId xmlns:a16="http://schemas.microsoft.com/office/drawing/2014/main" id="{4E08D956-C7F7-CD1A-721C-446880CB5A7B}"/>
              </a:ext>
            </a:extLst>
          </p:cNvPr>
          <p:cNvSpPr txBox="1">
            <a:spLocks noGrp="1" noRot="1" noMove="1" noResize="1" noEditPoints="1" noAdjustHandles="1" noChangeArrowheads="1" noChangeShapeType="1"/>
          </p:cNvSpPr>
          <p:nvPr/>
        </p:nvSpPr>
        <p:spPr>
          <a:xfrm>
            <a:off x="6430553" y="2092502"/>
            <a:ext cx="4881418" cy="1200329"/>
          </a:xfrm>
          <a:prstGeom prst="rect">
            <a:avLst/>
          </a:prstGeom>
          <a:noFill/>
        </p:spPr>
        <p:txBody>
          <a:bodyPr wrap="square" rtlCol="0">
            <a:spAutoFit/>
          </a:bodyPr>
          <a:lstStyle/>
          <a:p>
            <a:pPr marL="304815" indent="-304815">
              <a:buFont typeface="Arial" panose="020B0604020202020204" pitchFamily="34" charset="0"/>
              <a:buChar char="•"/>
            </a:pPr>
            <a:r>
              <a:rPr lang="nl-NL" sz="2400" dirty="0">
                <a:cs typeface="Arial" panose="020B0604020202020204" pitchFamily="34" charset="0"/>
              </a:rPr>
              <a:t>Reguleer aantal</a:t>
            </a:r>
          </a:p>
          <a:p>
            <a:pPr marL="304815" indent="-304815">
              <a:buFont typeface="Arial" panose="020B0604020202020204" pitchFamily="34" charset="0"/>
              <a:buChar char="•"/>
            </a:pPr>
            <a:r>
              <a:rPr lang="nl-NL" sz="2400" dirty="0">
                <a:cs typeface="Arial" panose="020B0604020202020204" pitchFamily="34" charset="0"/>
              </a:rPr>
              <a:t>2 à 3 is genoeg voor effectieve reanimatie</a:t>
            </a:r>
          </a:p>
        </p:txBody>
      </p:sp>
      <p:sp>
        <p:nvSpPr>
          <p:cNvPr id="4" name="Tijdelijke aanduiding voor tekst 3">
            <a:extLst>
              <a:ext uri="{FF2B5EF4-FFF2-40B4-BE49-F238E27FC236}">
                <a16:creationId xmlns:a16="http://schemas.microsoft.com/office/drawing/2014/main" id="{70A6C362-7004-1508-C3E9-8ADB530E6B49}"/>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Regulier en werk in cirkels</a:t>
            </a:r>
          </a:p>
        </p:txBody>
      </p:sp>
    </p:spTree>
    <p:extLst>
      <p:ext uri="{BB962C8B-B14F-4D97-AF65-F5344CB8AC3E}">
        <p14:creationId xmlns:p14="http://schemas.microsoft.com/office/powerpoint/2010/main" val="183931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77953-C63E-495F-B1F1-EA24D018EFC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481414" y="1055256"/>
            <a:ext cx="7522681" cy="5519200"/>
          </a:xfrm>
          <a:prstGeom prst="rect">
            <a:avLst/>
          </a:prstGeom>
        </p:spPr>
      </p:pic>
      <p:sp>
        <p:nvSpPr>
          <p:cNvPr id="2" name="Tijdelijke aanduiding voor tekst 3">
            <a:extLst>
              <a:ext uri="{FF2B5EF4-FFF2-40B4-BE49-F238E27FC236}">
                <a16:creationId xmlns:a16="http://schemas.microsoft.com/office/drawing/2014/main" id="{01D1435C-5F5D-E728-680C-728767799CC5}"/>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Zorg voor een goede werkplek</a:t>
            </a:r>
          </a:p>
        </p:txBody>
      </p:sp>
    </p:spTree>
    <p:extLst>
      <p:ext uri="{BB962C8B-B14F-4D97-AF65-F5344CB8AC3E}">
        <p14:creationId xmlns:p14="http://schemas.microsoft.com/office/powerpoint/2010/main" val="3456887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F7D7BD5-4771-4D58-B78A-64EAE079055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21680" y="1530768"/>
            <a:ext cx="5535655" cy="4044820"/>
          </a:xfrm>
          <a:prstGeom prst="rect">
            <a:avLst/>
          </a:prstGeom>
        </p:spPr>
      </p:pic>
      <p:sp>
        <p:nvSpPr>
          <p:cNvPr id="7" name="Text Box 3">
            <a:extLst>
              <a:ext uri="{FF2B5EF4-FFF2-40B4-BE49-F238E27FC236}">
                <a16:creationId xmlns:a16="http://schemas.microsoft.com/office/drawing/2014/main" id="{5F643F5E-80C9-414B-96AA-36118EC6C00C}"/>
              </a:ext>
            </a:extLst>
          </p:cNvPr>
          <p:cNvSpPr txBox="1">
            <a:spLocks noGrp="1" noRot="1" noMove="1" noResize="1" noEditPoints="1" noAdjustHandles="1" noChangeArrowheads="1" noChangeShapeType="1"/>
          </p:cNvSpPr>
          <p:nvPr/>
        </p:nvSpPr>
        <p:spPr>
          <a:xfrm>
            <a:off x="6434666" y="2460571"/>
            <a:ext cx="4033135" cy="218521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342900" indent="-342900">
              <a:spcBef>
                <a:spcPts val="1600"/>
              </a:spcBef>
              <a:buSzPct val="100000"/>
              <a:buFont typeface="Arial"/>
              <a:buChar char="•"/>
              <a:defRPr sz="2400"/>
            </a:pPr>
            <a:r>
              <a:rPr sz="2400" dirty="0" err="1">
                <a:cs typeface="Arial" panose="020B0604020202020204" pitchFamily="34" charset="0"/>
              </a:rPr>
              <a:t>Leiderschap</a:t>
            </a:r>
            <a:r>
              <a:rPr sz="2400" dirty="0">
                <a:cs typeface="Arial" panose="020B0604020202020204" pitchFamily="34" charset="0"/>
              </a:rPr>
              <a:t>/</a:t>
            </a:r>
            <a:r>
              <a:rPr sz="2400" dirty="0" err="1">
                <a:cs typeface="Arial" panose="020B0604020202020204" pitchFamily="34" charset="0"/>
              </a:rPr>
              <a:t>volgerschap</a:t>
            </a:r>
            <a:endParaRPr sz="2400" dirty="0">
              <a:cs typeface="Arial" panose="020B0604020202020204" pitchFamily="34" charset="0"/>
            </a:endParaRPr>
          </a:p>
          <a:p>
            <a:pPr marL="342900" indent="-342900">
              <a:spcBef>
                <a:spcPts val="1600"/>
              </a:spcBef>
              <a:buSzPct val="100000"/>
              <a:buFont typeface="Arial"/>
              <a:buChar char="•"/>
              <a:defRPr sz="2400"/>
            </a:pPr>
            <a:r>
              <a:rPr lang="nl-NL" sz="2400" dirty="0">
                <a:cs typeface="Arial" panose="020B0604020202020204" pitchFamily="34" charset="0"/>
              </a:rPr>
              <a:t>Taakgerichtheid</a:t>
            </a:r>
          </a:p>
          <a:p>
            <a:pPr marL="342900" indent="-342900">
              <a:spcBef>
                <a:spcPts val="1600"/>
              </a:spcBef>
              <a:buSzPct val="100000"/>
              <a:buFont typeface="Arial"/>
              <a:buChar char="•"/>
              <a:defRPr sz="2400"/>
            </a:pPr>
            <a:r>
              <a:rPr lang="nl-NL" sz="2400" dirty="0">
                <a:cs typeface="Arial" panose="020B0604020202020204" pitchFamily="34" charset="0"/>
              </a:rPr>
              <a:t>Effectief samenwerken</a:t>
            </a:r>
          </a:p>
          <a:p>
            <a:pPr marL="342900" indent="-342900">
              <a:spcBef>
                <a:spcPts val="1600"/>
              </a:spcBef>
              <a:buSzPct val="100000"/>
              <a:buFont typeface="Arial"/>
              <a:buChar char="•"/>
              <a:defRPr sz="2400"/>
            </a:pPr>
            <a:r>
              <a:rPr sz="2400" dirty="0">
                <a:cs typeface="Arial" panose="020B0604020202020204" pitchFamily="34" charset="0"/>
              </a:rPr>
              <a:t>Plan</a:t>
            </a:r>
            <a:r>
              <a:rPr lang="nl-NL" sz="2400" dirty="0">
                <a:cs typeface="Arial" panose="020B0604020202020204" pitchFamily="34" charset="0"/>
              </a:rPr>
              <a:t> van aanpak</a:t>
            </a:r>
            <a:endParaRPr sz="2400" dirty="0">
              <a:cs typeface="Arial" panose="020B0604020202020204" pitchFamily="34" charset="0"/>
            </a:endParaRPr>
          </a:p>
        </p:txBody>
      </p:sp>
      <p:sp>
        <p:nvSpPr>
          <p:cNvPr id="2" name="Tijdelijke aanduiding voor tekst 3">
            <a:extLst>
              <a:ext uri="{FF2B5EF4-FFF2-40B4-BE49-F238E27FC236}">
                <a16:creationId xmlns:a16="http://schemas.microsoft.com/office/drawing/2014/main" id="{FD38DBC8-FAEE-6D90-28A3-1453542DA9D3}"/>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Werk samen met elkaar</a:t>
            </a:r>
          </a:p>
        </p:txBody>
      </p:sp>
    </p:spTree>
    <p:extLst>
      <p:ext uri="{BB962C8B-B14F-4D97-AF65-F5344CB8AC3E}">
        <p14:creationId xmlns:p14="http://schemas.microsoft.com/office/powerpoint/2010/main" val="8769017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F7D7BD5-4771-4D58-B78A-64EAE079055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20079" y="1665392"/>
            <a:ext cx="5535655" cy="4044820"/>
          </a:xfrm>
          <a:prstGeom prst="rect">
            <a:avLst/>
          </a:prstGeom>
        </p:spPr>
      </p:pic>
      <p:sp>
        <p:nvSpPr>
          <p:cNvPr id="6" name="Text Box 3">
            <a:extLst>
              <a:ext uri="{FF2B5EF4-FFF2-40B4-BE49-F238E27FC236}">
                <a16:creationId xmlns:a16="http://schemas.microsoft.com/office/drawing/2014/main" id="{A55D72AC-351F-4313-B16A-696C517D6AD1}"/>
              </a:ext>
            </a:extLst>
          </p:cNvPr>
          <p:cNvSpPr txBox="1">
            <a:spLocks noGrp="1" noRot="1" noMove="1" noResize="1" noEditPoints="1" noAdjustHandles="1" noChangeArrowheads="1" noChangeShapeType="1"/>
          </p:cNvSpPr>
          <p:nvPr/>
        </p:nvSpPr>
        <p:spPr>
          <a:xfrm>
            <a:off x="6536267" y="2020679"/>
            <a:ext cx="4696179" cy="3334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spcBef>
                <a:spcPts val="1600"/>
              </a:spcBef>
              <a:buSzPct val="100000"/>
              <a:defRPr sz="2400"/>
            </a:pPr>
            <a:r>
              <a:rPr lang="nl-NL" sz="2400" dirty="0">
                <a:cs typeface="Arial" panose="020B0604020202020204" pitchFamily="34" charset="0"/>
              </a:rPr>
              <a:t>Taakverdeling: Wie…..</a:t>
            </a:r>
          </a:p>
          <a:p>
            <a:pPr marL="342900" indent="-342900">
              <a:spcBef>
                <a:spcPts val="1600"/>
              </a:spcBef>
              <a:buSzPct val="100000"/>
              <a:buFont typeface="Arial"/>
              <a:buChar char="•"/>
              <a:defRPr sz="2400"/>
            </a:pPr>
            <a:r>
              <a:rPr lang="nl-NL" sz="2400" dirty="0">
                <a:cs typeface="Arial" panose="020B0604020202020204" pitchFamily="34" charset="0"/>
              </a:rPr>
              <a:t>bedient de AED</a:t>
            </a:r>
          </a:p>
          <a:p>
            <a:pPr marL="342900" indent="-342900">
              <a:spcBef>
                <a:spcPts val="1600"/>
              </a:spcBef>
              <a:buSzPct val="100000"/>
              <a:buFont typeface="Arial"/>
              <a:buChar char="•"/>
              <a:defRPr sz="2400"/>
            </a:pPr>
            <a:r>
              <a:rPr lang="nl-NL" sz="2400" dirty="0">
                <a:cs typeface="Arial" panose="020B0604020202020204" pitchFamily="34" charset="0"/>
              </a:rPr>
              <a:t>bewaakt moment AED analyse </a:t>
            </a:r>
          </a:p>
          <a:p>
            <a:pPr marL="342900" indent="-342900">
              <a:spcBef>
                <a:spcPts val="1600"/>
              </a:spcBef>
              <a:buSzPct val="100000"/>
              <a:buFont typeface="Arial"/>
              <a:buChar char="•"/>
              <a:defRPr sz="2400"/>
            </a:pPr>
            <a:r>
              <a:rPr lang="nl-NL" sz="2400" dirty="0">
                <a:cs typeface="Arial" panose="020B0604020202020204" pitchFamily="34" charset="0"/>
              </a:rPr>
              <a:t>neemt BLS elke 2 minuten over</a:t>
            </a:r>
          </a:p>
          <a:p>
            <a:pPr marL="342900" indent="-342900">
              <a:spcBef>
                <a:spcPts val="1600"/>
              </a:spcBef>
              <a:buSzPct val="100000"/>
              <a:buFont typeface="Arial"/>
              <a:buChar char="•"/>
              <a:defRPr sz="2400"/>
            </a:pPr>
            <a:r>
              <a:rPr lang="nl-NL" sz="2400" dirty="0">
                <a:cs typeface="Arial" panose="020B0604020202020204" pitchFamily="34" charset="0"/>
              </a:rPr>
              <a:t>vangt andere hulpverleners op</a:t>
            </a:r>
          </a:p>
          <a:p>
            <a:pPr marL="342900" indent="-342900">
              <a:spcBef>
                <a:spcPts val="1600"/>
              </a:spcBef>
              <a:buSzPct val="100000"/>
              <a:buFont typeface="Arial"/>
              <a:buChar char="•"/>
              <a:defRPr sz="2400"/>
            </a:pPr>
            <a:r>
              <a:rPr lang="nl-NL" sz="2400" dirty="0">
                <a:cs typeface="Arial" panose="020B0604020202020204" pitchFamily="34" charset="0"/>
              </a:rPr>
              <a:t>vangt familie op </a:t>
            </a:r>
          </a:p>
        </p:txBody>
      </p:sp>
      <p:sp>
        <p:nvSpPr>
          <p:cNvPr id="2" name="Tijdelijke aanduiding voor tekst 3">
            <a:extLst>
              <a:ext uri="{FF2B5EF4-FFF2-40B4-BE49-F238E27FC236}">
                <a16:creationId xmlns:a16="http://schemas.microsoft.com/office/drawing/2014/main" id="{DFCB9720-6473-DF99-0D92-CA92356F44C9}"/>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Effectief samenwerken</a:t>
            </a:r>
          </a:p>
        </p:txBody>
      </p:sp>
    </p:spTree>
    <p:extLst>
      <p:ext uri="{BB962C8B-B14F-4D97-AF65-F5344CB8AC3E}">
        <p14:creationId xmlns:p14="http://schemas.microsoft.com/office/powerpoint/2010/main" val="390555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6">
            <a:extLst>
              <a:ext uri="{FF2B5EF4-FFF2-40B4-BE49-F238E27FC236}">
                <a16:creationId xmlns:a16="http://schemas.microsoft.com/office/drawing/2014/main" id="{402F9B54-6848-3F96-96F5-795D9342E382}"/>
              </a:ext>
            </a:extLst>
          </p:cNvPr>
          <p:cNvPicPr>
            <a:picLocks noGrp="1" noRot="1" noChangeAspect="1" noMove="1" noResize="1" noEditPoints="1" noAdjustHandles="1" noChangeArrowheads="1" noChangeShapeType="1" noCrop="1"/>
          </p:cNvPicPr>
          <p:nvPr/>
        </p:nvPicPr>
        <p:blipFill rotWithShape="1">
          <a:blip r:embed="rId3"/>
          <a:srcRect b="26230"/>
          <a:stretch/>
        </p:blipFill>
        <p:spPr>
          <a:xfrm>
            <a:off x="142730" y="2072544"/>
            <a:ext cx="7064914" cy="3322511"/>
          </a:xfrm>
          <a:prstGeom prst="rect">
            <a:avLst/>
          </a:prstGeom>
        </p:spPr>
      </p:pic>
      <p:sp>
        <p:nvSpPr>
          <p:cNvPr id="5" name="Tekstvak 4">
            <a:extLst>
              <a:ext uri="{FF2B5EF4-FFF2-40B4-BE49-F238E27FC236}">
                <a16:creationId xmlns:a16="http://schemas.microsoft.com/office/drawing/2014/main" id="{429DC659-9205-1F33-D889-ED72F1B72826}"/>
              </a:ext>
            </a:extLst>
          </p:cNvPr>
          <p:cNvSpPr txBox="1">
            <a:spLocks noGrp="1" noRot="1" noMove="1" noResize="1" noEditPoints="1" noAdjustHandles="1" noChangeArrowheads="1" noChangeShapeType="1"/>
          </p:cNvSpPr>
          <p:nvPr/>
        </p:nvSpPr>
        <p:spPr>
          <a:xfrm>
            <a:off x="6705600" y="1390512"/>
            <a:ext cx="5125155" cy="4524315"/>
          </a:xfrm>
          <a:prstGeom prst="rect">
            <a:avLst/>
          </a:prstGeom>
          <a:noFill/>
        </p:spPr>
        <p:txBody>
          <a:bodyPr wrap="square" rtlCol="0">
            <a:spAutoFit/>
          </a:bodyPr>
          <a:lstStyle/>
          <a:p>
            <a:r>
              <a:rPr lang="nl-NL" sz="2400" b="1" dirty="0">
                <a:cs typeface="Arial" panose="020B0604020202020204" pitchFamily="34" charset="0"/>
              </a:rPr>
              <a:t>Leider</a:t>
            </a:r>
          </a:p>
          <a:p>
            <a:pPr marL="342900" indent="-342900">
              <a:buFont typeface="Arial" panose="020B0604020202020204" pitchFamily="34" charset="0"/>
              <a:buChar char="•"/>
            </a:pPr>
            <a:r>
              <a:rPr lang="nl-NL" sz="2400" dirty="0">
                <a:cs typeface="Arial" panose="020B0604020202020204" pitchFamily="34" charset="0"/>
              </a:rPr>
              <a:t>Overzicht</a:t>
            </a:r>
          </a:p>
          <a:p>
            <a:pPr marL="342900" indent="-342900">
              <a:buFont typeface="Arial" panose="020B0604020202020204" pitchFamily="34" charset="0"/>
              <a:buChar char="•"/>
            </a:pPr>
            <a:r>
              <a:rPr lang="nl-NL" sz="2400" dirty="0">
                <a:cs typeface="Arial" panose="020B0604020202020204" pitchFamily="34" charset="0"/>
              </a:rPr>
              <a:t>Plan van aanpak</a:t>
            </a:r>
          </a:p>
          <a:p>
            <a:pPr marL="342900" indent="-342900">
              <a:buFont typeface="Arial" panose="020B0604020202020204" pitchFamily="34" charset="0"/>
              <a:buChar char="•"/>
            </a:pPr>
            <a:r>
              <a:rPr lang="nl-NL" sz="2400" dirty="0">
                <a:cs typeface="Arial" panose="020B0604020202020204" pitchFamily="34" charset="0"/>
              </a:rPr>
              <a:t>Taakverdeling</a:t>
            </a:r>
          </a:p>
          <a:p>
            <a:pPr marL="342900" indent="-342900">
              <a:buFont typeface="Arial" panose="020B0604020202020204" pitchFamily="34" charset="0"/>
              <a:buChar char="•"/>
            </a:pPr>
            <a:r>
              <a:rPr lang="nl-NL" sz="2400" dirty="0">
                <a:cs typeface="Arial" panose="020B0604020202020204" pitchFamily="34" charset="0"/>
              </a:rPr>
              <a:t>Samenvatten</a:t>
            </a:r>
          </a:p>
          <a:p>
            <a:pPr marL="342900" indent="-342900">
              <a:buFont typeface="Arial" panose="020B0604020202020204" pitchFamily="34" charset="0"/>
              <a:buChar char="•"/>
            </a:pPr>
            <a:r>
              <a:rPr lang="nl-NL" sz="2400" dirty="0">
                <a:cs typeface="Arial" panose="020B0604020202020204" pitchFamily="34" charset="0"/>
              </a:rPr>
              <a:t>Sta open voor suggesties</a:t>
            </a:r>
          </a:p>
          <a:p>
            <a:endParaRPr lang="nl-NL" sz="2400" dirty="0">
              <a:cs typeface="Arial" panose="020B0604020202020204" pitchFamily="34" charset="0"/>
            </a:endParaRPr>
          </a:p>
          <a:p>
            <a:r>
              <a:rPr lang="nl-NL" sz="2400" b="1" dirty="0">
                <a:cs typeface="Arial" panose="020B0604020202020204" pitchFamily="34" charset="0"/>
              </a:rPr>
              <a:t>Teamlid</a:t>
            </a:r>
            <a:endParaRPr lang="nl-NL" sz="2400" dirty="0">
              <a:cs typeface="Arial" panose="020B0604020202020204" pitchFamily="34" charset="0"/>
            </a:endParaRPr>
          </a:p>
          <a:p>
            <a:pPr marL="342900" indent="-342900">
              <a:buFont typeface="Arial" panose="020B0604020202020204" pitchFamily="34" charset="0"/>
              <a:buChar char="•"/>
            </a:pPr>
            <a:r>
              <a:rPr lang="nl-NL" sz="2400" dirty="0">
                <a:cs typeface="Arial" panose="020B0604020202020204" pitchFamily="34" charset="0"/>
              </a:rPr>
              <a:t>Focus op:</a:t>
            </a:r>
          </a:p>
          <a:p>
            <a:pPr marL="800089" lvl="1" indent="-342900">
              <a:buFont typeface="Wingdings" panose="05000000000000000000" pitchFamily="2" charset="2"/>
              <a:buChar char="ü"/>
            </a:pPr>
            <a:r>
              <a:rPr lang="nl-NL" sz="2400" dirty="0">
                <a:cs typeface="Arial" panose="020B0604020202020204" pitchFamily="34" charset="0"/>
              </a:rPr>
              <a:t>BLS kwaliteit</a:t>
            </a:r>
          </a:p>
          <a:p>
            <a:pPr marL="800089" lvl="1" indent="-342900">
              <a:buFont typeface="Wingdings" panose="05000000000000000000" pitchFamily="2" charset="2"/>
              <a:buChar char="ü"/>
            </a:pPr>
            <a:r>
              <a:rPr lang="nl-NL" sz="2400" dirty="0">
                <a:cs typeface="Arial" panose="020B0604020202020204" pitchFamily="34" charset="0"/>
              </a:rPr>
              <a:t>Analyse fase AED</a:t>
            </a:r>
          </a:p>
          <a:p>
            <a:pPr marL="342900" indent="-342900">
              <a:buFont typeface="Arial" panose="020B0604020202020204" pitchFamily="34" charset="0"/>
              <a:buChar char="•"/>
            </a:pPr>
            <a:r>
              <a:rPr lang="nl-NL" sz="2400" dirty="0">
                <a:cs typeface="Arial" panose="020B0604020202020204" pitchFamily="34" charset="0"/>
              </a:rPr>
              <a:t>Volg, maar spreek je uit indien nodig</a:t>
            </a:r>
            <a:endParaRPr lang="nl-NL" sz="2800" dirty="0"/>
          </a:p>
        </p:txBody>
      </p:sp>
      <p:sp>
        <p:nvSpPr>
          <p:cNvPr id="4" name="Tijdelijke aanduiding voor tekst 3">
            <a:extLst>
              <a:ext uri="{FF2B5EF4-FFF2-40B4-BE49-F238E27FC236}">
                <a16:creationId xmlns:a16="http://schemas.microsoft.com/office/drawing/2014/main" id="{DD2C0469-DD92-43D2-8A9E-5CF69F4E1CCE}"/>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Leiderschap en teamlid</a:t>
            </a:r>
          </a:p>
        </p:txBody>
      </p:sp>
    </p:spTree>
    <p:extLst>
      <p:ext uri="{BB962C8B-B14F-4D97-AF65-F5344CB8AC3E}">
        <p14:creationId xmlns:p14="http://schemas.microsoft.com/office/powerpoint/2010/main" val="23064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F797B2AD-CE6E-4E76-ADD4-BEAC91E9B1ED}"/>
              </a:ext>
            </a:extLst>
          </p:cNvPr>
          <p:cNvSpPr txBox="1">
            <a:spLocks noGrp="1" noRot="1" noMove="1" noResize="1" noEditPoints="1" noAdjustHandles="1" noChangeArrowheads="1" noChangeShapeType="1"/>
          </p:cNvSpPr>
          <p:nvPr/>
        </p:nvSpPr>
        <p:spPr>
          <a:xfrm>
            <a:off x="6626577" y="2584749"/>
            <a:ext cx="4951141" cy="218521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342900" indent="-342900">
              <a:spcBef>
                <a:spcPts val="1600"/>
              </a:spcBef>
              <a:buSzPct val="100000"/>
              <a:buFont typeface="Arial"/>
              <a:buChar char="•"/>
              <a:defRPr sz="2400"/>
            </a:pPr>
            <a:r>
              <a:rPr lang="nl-NL" sz="2400" dirty="0">
                <a:cs typeface="Arial" panose="020B0604020202020204" pitchFamily="34" charset="0"/>
              </a:rPr>
              <a:t>Heb een plan</a:t>
            </a:r>
          </a:p>
          <a:p>
            <a:pPr marL="342900" indent="-342900">
              <a:spcBef>
                <a:spcPts val="1600"/>
              </a:spcBef>
              <a:buSzPct val="100000"/>
              <a:buFont typeface="Arial"/>
              <a:buChar char="•"/>
              <a:defRPr sz="2400"/>
            </a:pPr>
            <a:r>
              <a:rPr lang="nl-NL" sz="2400" dirty="0">
                <a:cs typeface="Arial" panose="020B0604020202020204" pitchFamily="34" charset="0"/>
              </a:rPr>
              <a:t>Denk vooruit</a:t>
            </a:r>
          </a:p>
          <a:p>
            <a:pPr marL="342900" indent="-342900">
              <a:spcBef>
                <a:spcPts val="1600"/>
              </a:spcBef>
              <a:buSzPct val="100000"/>
              <a:buFont typeface="Arial"/>
              <a:buChar char="•"/>
              <a:defRPr sz="2400"/>
            </a:pPr>
            <a:r>
              <a:rPr lang="nl-NL" sz="2400" dirty="0">
                <a:cs typeface="Arial" panose="020B0604020202020204" pitchFamily="34" charset="0"/>
              </a:rPr>
              <a:t>Stel je voor; gebruik voornamen</a:t>
            </a:r>
          </a:p>
          <a:p>
            <a:pPr marL="342900" indent="-342900">
              <a:spcBef>
                <a:spcPts val="1600"/>
              </a:spcBef>
              <a:buSzPct val="100000"/>
              <a:buFont typeface="Arial"/>
              <a:buChar char="•"/>
              <a:defRPr sz="2400"/>
            </a:pPr>
            <a:r>
              <a:rPr lang="nl-NL" sz="2400" dirty="0">
                <a:cs typeface="Arial" panose="020B0604020202020204" pitchFamily="34" charset="0"/>
              </a:rPr>
              <a:t>Heb oog voor elkaar</a:t>
            </a:r>
            <a:endParaRPr sz="2400" dirty="0">
              <a:cs typeface="Arial" panose="020B0604020202020204" pitchFamily="34" charset="0"/>
            </a:endParaRPr>
          </a:p>
        </p:txBody>
      </p:sp>
      <p:pic>
        <p:nvPicPr>
          <p:cNvPr id="7" name="Afbeelding 6">
            <a:extLst>
              <a:ext uri="{FF2B5EF4-FFF2-40B4-BE49-F238E27FC236}">
                <a16:creationId xmlns:a16="http://schemas.microsoft.com/office/drawing/2014/main" id="{536F99F4-F1E9-4113-974F-A3D06FBACD35}"/>
              </a:ext>
            </a:extLst>
          </p:cNvPr>
          <p:cNvPicPr>
            <a:picLocks noGrp="1" noRot="1" noChangeAspect="1" noMove="1" noResize="1" noEditPoints="1" noAdjustHandles="1" noChangeArrowheads="1" noChangeShapeType="1" noCrop="1"/>
          </p:cNvPicPr>
          <p:nvPr/>
        </p:nvPicPr>
        <p:blipFill rotWithShape="1">
          <a:blip r:embed="rId3"/>
          <a:srcRect l="25754" r="24346"/>
          <a:stretch/>
        </p:blipFill>
        <p:spPr>
          <a:xfrm>
            <a:off x="1380877" y="2157704"/>
            <a:ext cx="4190307" cy="3039304"/>
          </a:xfrm>
          <a:prstGeom prst="rect">
            <a:avLst/>
          </a:prstGeom>
        </p:spPr>
      </p:pic>
      <p:sp>
        <p:nvSpPr>
          <p:cNvPr id="2" name="Tijdelijke aanduiding voor tekst 3">
            <a:extLst>
              <a:ext uri="{FF2B5EF4-FFF2-40B4-BE49-F238E27FC236}">
                <a16:creationId xmlns:a16="http://schemas.microsoft.com/office/drawing/2014/main" id="{4B9AAF2C-FD2A-D2F4-41D7-DD4FC747B83E}"/>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Plan van aanpak</a:t>
            </a:r>
          </a:p>
        </p:txBody>
      </p:sp>
    </p:spTree>
    <p:extLst>
      <p:ext uri="{BB962C8B-B14F-4D97-AF65-F5344CB8AC3E}">
        <p14:creationId xmlns:p14="http://schemas.microsoft.com/office/powerpoint/2010/main" val="33665395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AC0006B-2701-33AA-5069-6C96F099FEDD}"/>
              </a:ext>
            </a:extLst>
          </p:cNvPr>
          <p:cNvSpPr txBox="1">
            <a:spLocks noGrp="1" noRot="1" noMove="1" noResize="1" noEditPoints="1" noAdjustHandles="1" noChangeArrowheads="1" noChangeShapeType="1"/>
          </p:cNvSpPr>
          <p:nvPr/>
        </p:nvSpPr>
        <p:spPr>
          <a:xfrm>
            <a:off x="1282848" y="2457594"/>
            <a:ext cx="4458813" cy="2800767"/>
          </a:xfrm>
          <a:prstGeom prst="rect">
            <a:avLst/>
          </a:prstGeom>
          <a:noFill/>
        </p:spPr>
        <p:txBody>
          <a:bodyPr wrap="square" rtlCol="0">
            <a:spAutoFit/>
          </a:bodyPr>
          <a:lstStyle/>
          <a:p>
            <a:pPr marL="304815" indent="-304815">
              <a:buFont typeface="Arial" panose="020B0604020202020204" pitchFamily="34" charset="0"/>
              <a:buChar char="•"/>
            </a:pPr>
            <a:r>
              <a:rPr lang="nl-NL" sz="2400" dirty="0">
                <a:cs typeface="Arial" panose="020B0604020202020204" pitchFamily="34" charset="0"/>
              </a:rPr>
              <a:t>Wat is de situatie</a:t>
            </a:r>
          </a:p>
          <a:p>
            <a:pPr marL="304815" indent="-304815">
              <a:buFont typeface="Arial" panose="020B0604020202020204" pitchFamily="34" charset="0"/>
              <a:buChar char="•"/>
            </a:pPr>
            <a:endParaRPr lang="nl-NL" sz="2400" dirty="0">
              <a:cs typeface="Arial" panose="020B0604020202020204" pitchFamily="34" charset="0"/>
            </a:endParaRPr>
          </a:p>
          <a:p>
            <a:pPr marL="304815" indent="-304815">
              <a:buFont typeface="Arial" panose="020B0604020202020204" pitchFamily="34" charset="0"/>
              <a:buChar char="•"/>
            </a:pPr>
            <a:r>
              <a:rPr lang="nl-NL" sz="2400" dirty="0">
                <a:cs typeface="Arial" panose="020B0604020202020204" pitchFamily="34" charset="0"/>
              </a:rPr>
              <a:t>Wat moet er gedaan worden</a:t>
            </a:r>
          </a:p>
          <a:p>
            <a:endParaRPr lang="nl-NL" sz="2400" dirty="0">
              <a:cs typeface="Arial" panose="020B0604020202020204" pitchFamily="34" charset="0"/>
            </a:endParaRPr>
          </a:p>
          <a:p>
            <a:pPr marL="304815" indent="-304815">
              <a:buFont typeface="Arial" panose="020B0604020202020204" pitchFamily="34" charset="0"/>
              <a:buChar char="•"/>
            </a:pPr>
            <a:r>
              <a:rPr lang="nl-NL" sz="2400" dirty="0">
                <a:cs typeface="Arial" panose="020B0604020202020204" pitchFamily="34" charset="0"/>
              </a:rPr>
              <a:t>Alternatieven</a:t>
            </a:r>
          </a:p>
          <a:p>
            <a:endParaRPr lang="nl-NL" sz="2800" dirty="0"/>
          </a:p>
          <a:p>
            <a:endParaRPr lang="nl-NL" sz="2800" dirty="0"/>
          </a:p>
        </p:txBody>
      </p:sp>
      <p:sp>
        <p:nvSpPr>
          <p:cNvPr id="2" name="Tijdelijke aanduiding voor tekst 3">
            <a:extLst>
              <a:ext uri="{FF2B5EF4-FFF2-40B4-BE49-F238E27FC236}">
                <a16:creationId xmlns:a16="http://schemas.microsoft.com/office/drawing/2014/main" id="{4DF8494E-C744-3213-12CE-445A9CEA3BEF}"/>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Besluitvorming</a:t>
            </a:r>
          </a:p>
        </p:txBody>
      </p:sp>
    </p:spTree>
    <p:extLst>
      <p:ext uri="{BB962C8B-B14F-4D97-AF65-F5344CB8AC3E}">
        <p14:creationId xmlns:p14="http://schemas.microsoft.com/office/powerpoint/2010/main" val="1645627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B27D292-066E-49B4-9FE5-C01143C4B87E}"/>
              </a:ext>
            </a:extLst>
          </p:cNvPr>
          <p:cNvPicPr>
            <a:picLocks noGrp="1" noRot="1" noChangeAspect="1" noMove="1" noResize="1" noEditPoints="1" noAdjustHandles="1" noChangeArrowheads="1" noChangeShapeType="1" noCrop="1"/>
          </p:cNvPicPr>
          <p:nvPr/>
        </p:nvPicPr>
        <p:blipFill>
          <a:blip r:embed="rId3"/>
          <a:stretch>
            <a:fillRect/>
          </a:stretch>
        </p:blipFill>
        <p:spPr>
          <a:xfrm>
            <a:off x="1411111" y="1469534"/>
            <a:ext cx="3926209" cy="4550955"/>
          </a:xfrm>
          <a:prstGeom prst="rect">
            <a:avLst/>
          </a:prstGeom>
        </p:spPr>
      </p:pic>
      <p:sp>
        <p:nvSpPr>
          <p:cNvPr id="7" name="Text Box 3">
            <a:extLst>
              <a:ext uri="{FF2B5EF4-FFF2-40B4-BE49-F238E27FC236}">
                <a16:creationId xmlns:a16="http://schemas.microsoft.com/office/drawing/2014/main" id="{7E031BA4-EF9D-4531-8A4B-F7FF1039BE88}"/>
              </a:ext>
            </a:extLst>
          </p:cNvPr>
          <p:cNvSpPr txBox="1">
            <a:spLocks noGrp="1" noRot="1" noMove="1" noResize="1" noEditPoints="1" noAdjustHandles="1" noChangeArrowheads="1" noChangeShapeType="1"/>
          </p:cNvSpPr>
          <p:nvPr/>
        </p:nvSpPr>
        <p:spPr>
          <a:xfrm>
            <a:off x="6095999" y="2438985"/>
            <a:ext cx="4582161" cy="1610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a:spcBef>
                <a:spcPts val="1600"/>
              </a:spcBef>
              <a:buSzPct val="100000"/>
              <a:buFont typeface="Arial"/>
              <a:buChar char="•"/>
              <a:defRPr sz="2400"/>
            </a:pPr>
            <a:r>
              <a:rPr lang="nl-NL" sz="2400" dirty="0">
                <a:cs typeface="Arial" panose="020B0604020202020204" pitchFamily="34" charset="0"/>
              </a:rPr>
              <a:t>Focus</a:t>
            </a:r>
          </a:p>
          <a:p>
            <a:pPr marL="342900" indent="-342900">
              <a:spcBef>
                <a:spcPts val="1600"/>
              </a:spcBef>
              <a:buSzPct val="100000"/>
              <a:buFont typeface="Arial"/>
              <a:buChar char="•"/>
              <a:defRPr sz="2400"/>
            </a:pPr>
            <a:r>
              <a:rPr lang="nl-NL" sz="2400" dirty="0">
                <a:cs typeface="Arial" panose="020B0604020202020204" pitchFamily="34" charset="0"/>
              </a:rPr>
              <a:t>Voorkom ruis</a:t>
            </a:r>
          </a:p>
          <a:p>
            <a:pPr marL="342900" indent="-342900">
              <a:spcBef>
                <a:spcPts val="1600"/>
              </a:spcBef>
              <a:buSzPct val="100000"/>
              <a:buFont typeface="Arial"/>
              <a:buChar char="•"/>
              <a:defRPr sz="2400"/>
            </a:pPr>
            <a:r>
              <a:rPr lang="nl-NL" sz="2400" dirty="0">
                <a:cs typeface="Arial" panose="020B0604020202020204" pitchFamily="34" charset="0"/>
              </a:rPr>
              <a:t>Communicatie kort en duidelijk</a:t>
            </a:r>
            <a:endParaRPr sz="2400" dirty="0">
              <a:cs typeface="Arial" panose="020B0604020202020204" pitchFamily="34" charset="0"/>
            </a:endParaRPr>
          </a:p>
        </p:txBody>
      </p:sp>
      <p:sp>
        <p:nvSpPr>
          <p:cNvPr id="5" name="Tijdelijke aanduiding voor tekst 3">
            <a:extLst>
              <a:ext uri="{FF2B5EF4-FFF2-40B4-BE49-F238E27FC236}">
                <a16:creationId xmlns:a16="http://schemas.microsoft.com/office/drawing/2014/main" id="{7C0C67A8-D6AB-9E51-9245-1F3B974C72F9}"/>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Taakgericht</a:t>
            </a:r>
          </a:p>
        </p:txBody>
      </p:sp>
    </p:spTree>
    <p:extLst>
      <p:ext uri="{BB962C8B-B14F-4D97-AF65-F5344CB8AC3E}">
        <p14:creationId xmlns:p14="http://schemas.microsoft.com/office/powerpoint/2010/main" val="2341195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CF6254D-7147-E467-AB5C-8E930A5EDFE1}"/>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dirty="0"/>
              <a:t>Keten van overleven</a:t>
            </a:r>
          </a:p>
        </p:txBody>
      </p:sp>
      <p:pic>
        <p:nvPicPr>
          <p:cNvPr id="4" name="Afbeelding 3" descr="Afbeelding met Graphics, tekenfilm, logo, clipart&#10;&#10;Door AI gegenereerde inhoud is mogelijk onjuist.">
            <a:extLst>
              <a:ext uri="{FF2B5EF4-FFF2-40B4-BE49-F238E27FC236}">
                <a16:creationId xmlns:a16="http://schemas.microsoft.com/office/drawing/2014/main" id="{BC32634D-CACF-5A4C-AEC4-D1C9FFB669F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582" r="-97" b="-260"/>
          <a:stretch>
            <a:fillRect/>
          </a:stretch>
        </p:blipFill>
        <p:spPr>
          <a:xfrm>
            <a:off x="1242750" y="1879619"/>
            <a:ext cx="9773178" cy="3676983"/>
          </a:xfrm>
          <a:prstGeom prst="rect">
            <a:avLst/>
          </a:prstGeom>
        </p:spPr>
      </p:pic>
    </p:spTree>
    <p:extLst>
      <p:ext uri="{BB962C8B-B14F-4D97-AF65-F5344CB8AC3E}">
        <p14:creationId xmlns:p14="http://schemas.microsoft.com/office/powerpoint/2010/main" val="4226702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A1A4A4C0-79A9-F992-E9A1-EB4BE8EA370B}"/>
              </a:ext>
            </a:extLst>
          </p:cNvPr>
          <p:cNvSpPr>
            <a:spLocks noGrp="1" noRot="1" noMove="1" noResize="1" noEditPoints="1" noAdjustHandles="1" noChangeArrowheads="1" noChangeShapeType="1"/>
          </p:cNvSpPr>
          <p:nvPr>
            <p:ph type="body" sz="quarter" idx="4294967295"/>
          </p:nvPr>
        </p:nvSpPr>
        <p:spPr>
          <a:xfrm>
            <a:off x="620281" y="2237750"/>
            <a:ext cx="10951437" cy="2864828"/>
          </a:xfrm>
          <a:prstGeom prst="rect">
            <a:avLst/>
          </a:prstGeom>
        </p:spPr>
        <p:txBody>
          <a:bodyPr/>
          <a:lstStyle/>
          <a:p>
            <a:pPr marL="342900" indent="-342900">
              <a:buFont typeface="Arial" panose="020B0604020202020204" pitchFamily="34" charset="0"/>
              <a:buChar char="•"/>
            </a:pPr>
            <a:r>
              <a:rPr lang="nl-NL" sz="2400" dirty="0"/>
              <a:t>Druk heeft effect op je als first </a:t>
            </a:r>
            <a:r>
              <a:rPr lang="nl-NL" sz="2400" dirty="0" err="1"/>
              <a:t>responder</a:t>
            </a:r>
            <a:r>
              <a:rPr lang="nl-NL" sz="2400" dirty="0"/>
              <a:t> </a:t>
            </a:r>
          </a:p>
          <a:p>
            <a:pPr marL="1028700" lvl="1" indent="-342900"/>
            <a:r>
              <a:rPr lang="nl-NL" dirty="0"/>
              <a:t>Bijvoorbeeld op je frequentie van </a:t>
            </a:r>
            <a:r>
              <a:rPr lang="nl-NL" dirty="0" err="1"/>
              <a:t>borstcompressies</a:t>
            </a:r>
            <a:endParaRPr lang="nl-NL" dirty="0"/>
          </a:p>
          <a:p>
            <a:endParaRPr lang="nl-NL" sz="2400" dirty="0"/>
          </a:p>
          <a:p>
            <a:pPr marL="342900" indent="-342900">
              <a:buFont typeface="Arial" panose="020B0604020202020204" pitchFamily="34" charset="0"/>
              <a:buChar char="•"/>
            </a:pPr>
            <a:r>
              <a:rPr lang="nl-NL" sz="2400" dirty="0"/>
              <a:t>Registreer het effect van druk op jezelf en anderen</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Reguleer de druk zoveel mogelijk</a:t>
            </a:r>
          </a:p>
          <a:p>
            <a:endParaRPr lang="nl-NL" dirty="0"/>
          </a:p>
          <a:p>
            <a:endParaRPr lang="nl-NL" dirty="0"/>
          </a:p>
          <a:p>
            <a:endParaRPr lang="nl-NL" dirty="0"/>
          </a:p>
          <a:p>
            <a:endParaRPr lang="nl-NL" dirty="0"/>
          </a:p>
          <a:p>
            <a:endParaRPr lang="nl-NL" dirty="0"/>
          </a:p>
          <a:p>
            <a:endParaRPr lang="nl-NL" dirty="0"/>
          </a:p>
        </p:txBody>
      </p:sp>
      <p:sp>
        <p:nvSpPr>
          <p:cNvPr id="4" name="Tijdelijke aanduiding voor tekst 3">
            <a:extLst>
              <a:ext uri="{FF2B5EF4-FFF2-40B4-BE49-F238E27FC236}">
                <a16:creationId xmlns:a16="http://schemas.microsoft.com/office/drawing/2014/main" id="{ED1E1D3A-91DD-9CFC-5DFC-7F099AD511A8}"/>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Presteren onder druk</a:t>
            </a:r>
          </a:p>
        </p:txBody>
      </p:sp>
    </p:spTree>
    <p:extLst>
      <p:ext uri="{BB962C8B-B14F-4D97-AF65-F5344CB8AC3E}">
        <p14:creationId xmlns:p14="http://schemas.microsoft.com/office/powerpoint/2010/main" val="3843689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011D5162-4517-FCD3-C204-DDFECE7E4285}"/>
              </a:ext>
            </a:extLst>
          </p:cNvPr>
          <p:cNvSpPr txBox="1">
            <a:spLocks noGrp="1" noRot="1" noMove="1" noResize="1" noEditPoints="1" noAdjustHandles="1" noChangeArrowheads="1" noChangeShapeType="1"/>
          </p:cNvSpPr>
          <p:nvPr/>
        </p:nvSpPr>
        <p:spPr>
          <a:xfrm>
            <a:off x="6673239" y="3288479"/>
            <a:ext cx="4458813" cy="461665"/>
          </a:xfrm>
          <a:prstGeom prst="rect">
            <a:avLst/>
          </a:prstGeom>
          <a:noFill/>
        </p:spPr>
        <p:txBody>
          <a:bodyPr wrap="square" rtlCol="0">
            <a:spAutoFit/>
          </a:bodyPr>
          <a:lstStyle/>
          <a:p>
            <a:pPr marL="304815" indent="-304815">
              <a:buFont typeface="Arial" panose="020B0604020202020204" pitchFamily="34" charset="0"/>
              <a:buChar char="•"/>
            </a:pPr>
            <a:r>
              <a:rPr lang="nl-NL" sz="2400" dirty="0">
                <a:cs typeface="Arial" panose="020B0604020202020204" pitchFamily="34" charset="0"/>
              </a:rPr>
              <a:t>Wissel elke 2 minuten</a:t>
            </a:r>
            <a:endParaRPr lang="nl-NL" sz="2800" dirty="0"/>
          </a:p>
        </p:txBody>
      </p:sp>
      <p:pic>
        <p:nvPicPr>
          <p:cNvPr id="7" name="Afbeelding 6" descr="Stopwatch">
            <a:extLst>
              <a:ext uri="{FF2B5EF4-FFF2-40B4-BE49-F238E27FC236}">
                <a16:creationId xmlns:a16="http://schemas.microsoft.com/office/drawing/2014/main" id="{A14BCD92-6A6D-02AF-73D6-B0FDB6ADB0E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78675" y="2215253"/>
            <a:ext cx="4440088" cy="2608118"/>
          </a:xfrm>
          <a:prstGeom prst="rect">
            <a:avLst/>
          </a:prstGeom>
        </p:spPr>
      </p:pic>
      <p:sp>
        <p:nvSpPr>
          <p:cNvPr id="2" name="Tijdelijke aanduiding voor tekst 3">
            <a:extLst>
              <a:ext uri="{FF2B5EF4-FFF2-40B4-BE49-F238E27FC236}">
                <a16:creationId xmlns:a16="http://schemas.microsoft.com/office/drawing/2014/main" id="{22B0E8DD-D450-5359-12E7-5D3981F85C1B}"/>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Omgaan met vermoeidheid</a:t>
            </a:r>
          </a:p>
        </p:txBody>
      </p:sp>
    </p:spTree>
    <p:extLst>
      <p:ext uri="{BB962C8B-B14F-4D97-AF65-F5344CB8AC3E}">
        <p14:creationId xmlns:p14="http://schemas.microsoft.com/office/powerpoint/2010/main" val="29648359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66AD17E-CB9A-90BE-CD4F-32DC245DEBDC}"/>
              </a:ext>
            </a:extLst>
          </p:cNvPr>
          <p:cNvSpPr txBox="1">
            <a:spLocks noGrp="1" noRot="1" noMove="1" noResize="1" noEditPoints="1" noAdjustHandles="1" noChangeArrowheads="1" noChangeShapeType="1"/>
          </p:cNvSpPr>
          <p:nvPr/>
        </p:nvSpPr>
        <p:spPr>
          <a:xfrm>
            <a:off x="5870229" y="2636005"/>
            <a:ext cx="5968147" cy="1569660"/>
          </a:xfrm>
          <a:prstGeom prst="rect">
            <a:avLst/>
          </a:prstGeom>
          <a:noFill/>
        </p:spPr>
        <p:txBody>
          <a:bodyPr wrap="square" rtlCol="0">
            <a:spAutoFit/>
          </a:bodyPr>
          <a:lstStyle/>
          <a:p>
            <a:pPr marL="304815" indent="-304815">
              <a:buFont typeface="Arial" panose="020B0604020202020204" pitchFamily="34" charset="0"/>
              <a:buChar char="•"/>
            </a:pPr>
            <a:r>
              <a:rPr lang="nl-NL" sz="2400" dirty="0">
                <a:cs typeface="Arial" panose="020B0604020202020204" pitchFamily="34" charset="0"/>
              </a:rPr>
              <a:t>Leidend bij aankomst</a:t>
            </a:r>
          </a:p>
          <a:p>
            <a:pPr marL="304815" indent="-304815">
              <a:buFont typeface="Arial" panose="020B0604020202020204" pitchFamily="34" charset="0"/>
              <a:buChar char="•"/>
            </a:pPr>
            <a:r>
              <a:rPr lang="nl-NL" sz="2400" dirty="0">
                <a:cs typeface="Arial" panose="020B0604020202020204" pitchFamily="34" charset="0"/>
              </a:rPr>
              <a:t>Introduceer jezelf als first </a:t>
            </a:r>
            <a:r>
              <a:rPr lang="nl-NL" sz="2400" dirty="0" err="1">
                <a:cs typeface="Arial" panose="020B0604020202020204" pitchFamily="34" charset="0"/>
              </a:rPr>
              <a:t>responder</a:t>
            </a:r>
            <a:endParaRPr lang="nl-NL" sz="2400" dirty="0">
              <a:cs typeface="Arial" panose="020B0604020202020204" pitchFamily="34" charset="0"/>
            </a:endParaRPr>
          </a:p>
          <a:p>
            <a:pPr marL="304815" indent="-304815">
              <a:buFont typeface="Arial" panose="020B0604020202020204" pitchFamily="34" charset="0"/>
              <a:buChar char="•"/>
            </a:pPr>
            <a:r>
              <a:rPr lang="nl-NL" sz="2400" dirty="0">
                <a:cs typeface="Arial" panose="020B0604020202020204" pitchFamily="34" charset="0"/>
              </a:rPr>
              <a:t>Informatie overdracht als ambulanceteam daarom vraagt</a:t>
            </a:r>
            <a:endParaRPr lang="nl-NL" sz="2800" dirty="0"/>
          </a:p>
        </p:txBody>
      </p:sp>
      <p:pic>
        <p:nvPicPr>
          <p:cNvPr id="7" name="Afbeelding 6" descr="Afbeelding met kleding, persoon, schoeisel, jongen&#10;&#10;Automatisch gegenereerde beschrijving">
            <a:extLst>
              <a:ext uri="{FF2B5EF4-FFF2-40B4-BE49-F238E27FC236}">
                <a16:creationId xmlns:a16="http://schemas.microsoft.com/office/drawing/2014/main" id="{494AE5F9-222D-22CA-1668-9DE1F8729A9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353624" y="1489981"/>
            <a:ext cx="5813777" cy="3878038"/>
          </a:xfrm>
          <a:prstGeom prst="rect">
            <a:avLst/>
          </a:prstGeom>
        </p:spPr>
      </p:pic>
      <p:sp>
        <p:nvSpPr>
          <p:cNvPr id="4" name="Tijdelijke aanduiding voor tekst 3">
            <a:extLst>
              <a:ext uri="{FF2B5EF4-FFF2-40B4-BE49-F238E27FC236}">
                <a16:creationId xmlns:a16="http://schemas.microsoft.com/office/drawing/2014/main" id="{1EF64D69-1466-A9F7-4860-A22F313110FF}"/>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Ambulanceteam</a:t>
            </a:r>
          </a:p>
        </p:txBody>
      </p:sp>
    </p:spTree>
    <p:extLst>
      <p:ext uri="{BB962C8B-B14F-4D97-AF65-F5344CB8AC3E}">
        <p14:creationId xmlns:p14="http://schemas.microsoft.com/office/powerpoint/2010/main" val="166482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63292B9-8808-4F39-AF6C-EDEA22E42035}"/>
              </a:ext>
            </a:extLst>
          </p:cNvPr>
          <p:cNvSpPr>
            <a:spLocks noGrp="1" noRot="1" noMove="1" noResize="1" noEditPoints="1" noAdjustHandles="1" noChangeArrowheads="1" noChangeShapeType="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cs typeface="Arial" panose="020B0604020202020204" pitchFamily="34" charset="0"/>
              </a:rPr>
              <a:t>VRAGEN? </a:t>
            </a:r>
            <a:endParaRPr lang="en-GB" sz="4400" dirty="0">
              <a:cs typeface="Arial" panose="020B0604020202020204" pitchFamily="34" charset="0"/>
            </a:endParaRPr>
          </a:p>
        </p:txBody>
      </p:sp>
    </p:spTree>
    <p:extLst>
      <p:ext uri="{BB962C8B-B14F-4D97-AF65-F5344CB8AC3E}">
        <p14:creationId xmlns:p14="http://schemas.microsoft.com/office/powerpoint/2010/main" val="17612817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2AC96-3CA3-8C69-BCA3-69FFFAF0FFBF}"/>
            </a:ext>
          </a:extLst>
        </p:cNvPr>
        <p:cNvGrpSpPr/>
        <p:nvPr/>
      </p:nvGrpSpPr>
      <p:grpSpPr>
        <a:xfrm>
          <a:off x="0" y="0"/>
          <a:ext cx="0" cy="0"/>
          <a:chOff x="0" y="0"/>
          <a:chExt cx="0" cy="0"/>
        </a:xfrm>
      </p:grpSpPr>
      <p:grpSp>
        <p:nvGrpSpPr>
          <p:cNvPr id="6" name="Groep 5">
            <a:extLst>
              <a:ext uri="{FF2B5EF4-FFF2-40B4-BE49-F238E27FC236}">
                <a16:creationId xmlns:a16="http://schemas.microsoft.com/office/drawing/2014/main" id="{1E6D5D0D-E2B7-87F9-6E84-3EBE280C901F}"/>
              </a:ext>
            </a:extLst>
          </p:cNvPr>
          <p:cNvGrpSpPr>
            <a:grpSpLocks noGrp="1" noUngrp="1" noRot="1" noMove="1" noResize="1"/>
          </p:cNvGrpSpPr>
          <p:nvPr/>
        </p:nvGrpSpPr>
        <p:grpSpPr>
          <a:xfrm>
            <a:off x="1230038" y="1333138"/>
            <a:ext cx="10420099" cy="4947980"/>
            <a:chOff x="1230038" y="1333138"/>
            <a:chExt cx="10420099" cy="4947980"/>
          </a:xfrm>
        </p:grpSpPr>
        <p:sp>
          <p:nvSpPr>
            <p:cNvPr id="7" name="Explosie: 14 punten 6">
              <a:extLst>
                <a:ext uri="{FF2B5EF4-FFF2-40B4-BE49-F238E27FC236}">
                  <a16:creationId xmlns:a16="http://schemas.microsoft.com/office/drawing/2014/main" id="{5D62D1FD-0EAF-0FB6-69B9-D33741364E0D}"/>
                </a:ext>
              </a:extLst>
            </p:cNvPr>
            <p:cNvSpPr>
              <a:spLocks noGrp="1" noRot="1" noMove="1" noResize="1" noEditPoints="1" noAdjustHandles="1" noChangeArrowheads="1" noChangeShapeType="1"/>
            </p:cNvSpPr>
            <p:nvPr/>
          </p:nvSpPr>
          <p:spPr>
            <a:xfrm>
              <a:off x="1230038" y="1333138"/>
              <a:ext cx="3178619" cy="1481482"/>
            </a:xfrm>
            <a:prstGeom prst="irregularSeal2">
              <a:avLst/>
            </a:prstGeom>
            <a:solidFill>
              <a:srgbClr val="005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a:latin typeface="Arial" panose="020B0604020202020204" pitchFamily="34" charset="0"/>
                  <a:cs typeface="Arial" panose="020B0604020202020204" pitchFamily="34" charset="0"/>
                </a:rPr>
                <a:t>Circulatie stilstand</a:t>
              </a:r>
            </a:p>
          </p:txBody>
        </p:sp>
        <p:sp>
          <p:nvSpPr>
            <p:cNvPr id="8" name="Pijl: rechts 7">
              <a:extLst>
                <a:ext uri="{FF2B5EF4-FFF2-40B4-BE49-F238E27FC236}">
                  <a16:creationId xmlns:a16="http://schemas.microsoft.com/office/drawing/2014/main" id="{655C20D8-2D66-0531-E5E4-CC48B0633350}"/>
                </a:ext>
              </a:extLst>
            </p:cNvPr>
            <p:cNvSpPr>
              <a:spLocks noGrp="1" noRot="1" noMove="1" noResize="1" noEditPoints="1" noAdjustHandles="1" noChangeArrowheads="1" noChangeShapeType="1"/>
            </p:cNvSpPr>
            <p:nvPr/>
          </p:nvSpPr>
          <p:spPr>
            <a:xfrm>
              <a:off x="4030916" y="1880259"/>
              <a:ext cx="451766" cy="387241"/>
            </a:xfrm>
            <a:prstGeom prst="rightArrow">
              <a:avLst/>
            </a:prstGeom>
            <a:solidFill>
              <a:srgbClr val="005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34B50E26-2805-45BC-B6F3-9122E62F3AC9}"/>
                </a:ext>
              </a:extLst>
            </p:cNvPr>
            <p:cNvSpPr>
              <a:spLocks noGrp="1" noRot="1" noMove="1" noResize="1" noEditPoints="1" noAdjustHandles="1" noChangeArrowheads="1" noChangeShapeType="1"/>
            </p:cNvSpPr>
            <p:nvPr/>
          </p:nvSpPr>
          <p:spPr>
            <a:xfrm>
              <a:off x="4603940" y="1623880"/>
              <a:ext cx="2664000" cy="90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a:solidFill>
                    <a:schemeClr val="tx1"/>
                  </a:solidFill>
                  <a:latin typeface="Arial" panose="020B0604020202020204" pitchFamily="34" charset="0"/>
                  <a:cs typeface="Arial" panose="020B0604020202020204" pitchFamily="34" charset="0"/>
                </a:rPr>
                <a:t>De gebeurtenis opmerken</a:t>
              </a:r>
            </a:p>
          </p:txBody>
        </p:sp>
        <p:sp>
          <p:nvSpPr>
            <p:cNvPr id="10" name="Rechthoek 9">
              <a:extLst>
                <a:ext uri="{FF2B5EF4-FFF2-40B4-BE49-F238E27FC236}">
                  <a16:creationId xmlns:a16="http://schemas.microsoft.com/office/drawing/2014/main" id="{98C70B48-4573-5636-F30C-C90C8483F4EE}"/>
                </a:ext>
              </a:extLst>
            </p:cNvPr>
            <p:cNvSpPr>
              <a:spLocks noGrp="1" noRot="1" noMove="1" noResize="1" noEditPoints="1" noAdjustHandles="1" noChangeArrowheads="1" noChangeShapeType="1"/>
            </p:cNvSpPr>
            <p:nvPr/>
          </p:nvSpPr>
          <p:spPr>
            <a:xfrm>
              <a:off x="6092393" y="2230729"/>
              <a:ext cx="2664773" cy="90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a:solidFill>
                    <a:schemeClr val="tx1"/>
                  </a:solidFill>
                  <a:latin typeface="Arial" panose="020B0604020202020204" pitchFamily="34" charset="0"/>
                  <a:cs typeface="Arial" panose="020B0604020202020204" pitchFamily="34" charset="0"/>
                </a:rPr>
                <a:t>Herkennen noodzaak reanimatie</a:t>
              </a:r>
            </a:p>
          </p:txBody>
        </p:sp>
        <p:sp>
          <p:nvSpPr>
            <p:cNvPr id="11" name="Rechthoek 10">
              <a:extLst>
                <a:ext uri="{FF2B5EF4-FFF2-40B4-BE49-F238E27FC236}">
                  <a16:creationId xmlns:a16="http://schemas.microsoft.com/office/drawing/2014/main" id="{74B31CDB-34ED-E9DB-822F-21A61A4D59EF}"/>
                </a:ext>
              </a:extLst>
            </p:cNvPr>
            <p:cNvSpPr>
              <a:spLocks noGrp="1" noRot="1" noMove="1" noResize="1" noEditPoints="1" noAdjustHandles="1" noChangeArrowheads="1" noChangeShapeType="1"/>
            </p:cNvSpPr>
            <p:nvPr/>
          </p:nvSpPr>
          <p:spPr>
            <a:xfrm>
              <a:off x="7601800" y="2873810"/>
              <a:ext cx="2664000" cy="90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a:solidFill>
                    <a:schemeClr val="tx1"/>
                  </a:solidFill>
                  <a:latin typeface="Arial" panose="020B0604020202020204" pitchFamily="34" charset="0"/>
                  <a:cs typeface="Arial" panose="020B0604020202020204" pitchFamily="34" charset="0"/>
                </a:rPr>
                <a:t>Bereidheid tot starten</a:t>
              </a:r>
            </a:p>
          </p:txBody>
        </p:sp>
        <p:sp>
          <p:nvSpPr>
            <p:cNvPr id="12" name="Pijl: rechts 11">
              <a:extLst>
                <a:ext uri="{FF2B5EF4-FFF2-40B4-BE49-F238E27FC236}">
                  <a16:creationId xmlns:a16="http://schemas.microsoft.com/office/drawing/2014/main" id="{4434EC39-7745-C85A-B9E1-454D42270598}"/>
                </a:ext>
              </a:extLst>
            </p:cNvPr>
            <p:cNvSpPr>
              <a:spLocks noGrp="1" noRot="1" noMove="1" noResize="1" noEditPoints="1" noAdjustHandles="1" noChangeArrowheads="1" noChangeShapeType="1"/>
            </p:cNvSpPr>
            <p:nvPr/>
          </p:nvSpPr>
          <p:spPr>
            <a:xfrm rot="3688275">
              <a:off x="9020197" y="3910045"/>
              <a:ext cx="429750" cy="407079"/>
            </a:xfrm>
            <a:prstGeom prst="rightArrow">
              <a:avLst/>
            </a:prstGeom>
            <a:solidFill>
              <a:srgbClr val="005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Explosie: 14 punten 12">
              <a:extLst>
                <a:ext uri="{FF2B5EF4-FFF2-40B4-BE49-F238E27FC236}">
                  <a16:creationId xmlns:a16="http://schemas.microsoft.com/office/drawing/2014/main" id="{641CECCD-185E-BDA7-4866-31AF30DEB863}"/>
                </a:ext>
              </a:extLst>
            </p:cNvPr>
            <p:cNvSpPr>
              <a:spLocks noGrp="1" noRot="1" noMove="1" noResize="1" noEditPoints="1" noAdjustHandles="1" noChangeArrowheads="1" noChangeShapeType="1"/>
            </p:cNvSpPr>
            <p:nvPr/>
          </p:nvSpPr>
          <p:spPr>
            <a:xfrm>
              <a:off x="7975421" y="3970946"/>
              <a:ext cx="3674716" cy="1481482"/>
            </a:xfrm>
            <a:prstGeom prst="irregularSeal2">
              <a:avLst/>
            </a:prstGeom>
            <a:solidFill>
              <a:srgbClr val="005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a:latin typeface="Arial" panose="020B0604020202020204" pitchFamily="34" charset="0"/>
                  <a:cs typeface="Arial" panose="020B0604020202020204" pitchFamily="34" charset="0"/>
                </a:rPr>
                <a:t>Reanimatie</a:t>
              </a:r>
            </a:p>
          </p:txBody>
        </p:sp>
        <p:sp>
          <p:nvSpPr>
            <p:cNvPr id="14" name="Linkeraccolade 13">
              <a:extLst>
                <a:ext uri="{FF2B5EF4-FFF2-40B4-BE49-F238E27FC236}">
                  <a16:creationId xmlns:a16="http://schemas.microsoft.com/office/drawing/2014/main" id="{AD490B41-5033-EA79-AEAD-BB48379A5BFA}"/>
                </a:ext>
              </a:extLst>
            </p:cNvPr>
            <p:cNvSpPr>
              <a:spLocks noGrp="1" noRot="1" noMove="1" noResize="1" noEditPoints="1" noAdjustHandles="1" noChangeArrowheads="1" noChangeShapeType="1"/>
            </p:cNvSpPr>
            <p:nvPr/>
          </p:nvSpPr>
          <p:spPr>
            <a:xfrm rot="16200000">
              <a:off x="7303493" y="2582524"/>
              <a:ext cx="274682" cy="6064353"/>
            </a:xfrm>
            <a:prstGeom prst="leftBrace">
              <a:avLst>
                <a:gd name="adj1" fmla="val 8333"/>
                <a:gd name="adj2" fmla="val 50544"/>
              </a:avLst>
            </a:prstGeom>
            <a:ln w="19050">
              <a:solidFill>
                <a:srgbClr val="005C9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5" name="Rechthoek 14">
              <a:extLst>
                <a:ext uri="{FF2B5EF4-FFF2-40B4-BE49-F238E27FC236}">
                  <a16:creationId xmlns:a16="http://schemas.microsoft.com/office/drawing/2014/main" id="{BF7E5E2C-62B8-1091-3BA1-8BCE6B35414C}"/>
                </a:ext>
              </a:extLst>
            </p:cNvPr>
            <p:cNvSpPr>
              <a:spLocks noGrp="1" noRot="1" noMove="1" noResize="1" noEditPoints="1" noAdjustHandles="1" noChangeArrowheads="1" noChangeShapeType="1"/>
            </p:cNvSpPr>
            <p:nvPr/>
          </p:nvSpPr>
          <p:spPr>
            <a:xfrm>
              <a:off x="6619429" y="5802889"/>
              <a:ext cx="1854021" cy="47822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a:solidFill>
                    <a:schemeClr val="tx1"/>
                  </a:solidFill>
                  <a:latin typeface="Arial" panose="020B0604020202020204" pitchFamily="34" charset="0"/>
                  <a:cs typeface="Arial" panose="020B0604020202020204" pitchFamily="34" charset="0"/>
                </a:rPr>
                <a:t>Samenwerken</a:t>
              </a:r>
            </a:p>
          </p:txBody>
        </p:sp>
      </p:grpSp>
      <p:sp>
        <p:nvSpPr>
          <p:cNvPr id="4" name="Tijdelijke aanduiding voor tekst 3">
            <a:extLst>
              <a:ext uri="{FF2B5EF4-FFF2-40B4-BE49-F238E27FC236}">
                <a16:creationId xmlns:a16="http://schemas.microsoft.com/office/drawing/2014/main" id="{860A5FEA-8D59-CE72-27B5-BAE14D4E6AB2}"/>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Samenvatting</a:t>
            </a:r>
          </a:p>
        </p:txBody>
      </p:sp>
    </p:spTree>
    <p:extLst>
      <p:ext uri="{BB962C8B-B14F-4D97-AF65-F5344CB8AC3E}">
        <p14:creationId xmlns:p14="http://schemas.microsoft.com/office/powerpoint/2010/main" val="15115980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B57E8-7718-D405-2364-4FC6F60C392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C1085A11-651B-F550-7096-B171A37A9B24}"/>
              </a:ext>
            </a:extLst>
          </p:cNvPr>
          <p:cNvSpPr txBox="1">
            <a:spLocks noGrp="1" noRot="1" noMove="1" noResize="1" noEditPoints="1" noAdjustHandles="1" noChangeArrowheads="1" noChangeShapeType="1"/>
          </p:cNvSpPr>
          <p:nvPr/>
        </p:nvSpPr>
        <p:spPr>
          <a:xfrm>
            <a:off x="2385942" y="252000"/>
            <a:ext cx="7420116" cy="523220"/>
          </a:xfrm>
          <a:prstGeom prst="rect">
            <a:avLst/>
          </a:prstGeom>
          <a:noFill/>
        </p:spPr>
        <p:txBody>
          <a:bodyPr wrap="square">
            <a:spAutoFit/>
          </a:bodyPr>
          <a:lstStyle/>
          <a:p>
            <a:pPr algn="ctr"/>
            <a:r>
              <a:rPr lang="nl-NL" sz="2800" b="1" kern="1200" dirty="0">
                <a:solidFill>
                  <a:srgbClr val="005D9F"/>
                </a:solidFill>
                <a:ea typeface="+mn-ea"/>
                <a:cs typeface="Arial" charset="0"/>
              </a:rPr>
              <a:t>Snelkoppelingen naar modules</a:t>
            </a:r>
            <a:endParaRPr lang="nl-NL" sz="2800" dirty="0">
              <a:solidFill>
                <a:srgbClr val="005D9F"/>
              </a:solidFill>
            </a:endParaRPr>
          </a:p>
        </p:txBody>
      </p:sp>
      <p:grpSp>
        <p:nvGrpSpPr>
          <p:cNvPr id="40" name="Groep 39">
            <a:extLst>
              <a:ext uri="{FF2B5EF4-FFF2-40B4-BE49-F238E27FC236}">
                <a16:creationId xmlns:a16="http://schemas.microsoft.com/office/drawing/2014/main" id="{89190C18-56B4-F391-EEAA-CE3D328F939C}"/>
              </a:ext>
            </a:extLst>
          </p:cNvPr>
          <p:cNvGrpSpPr>
            <a:grpSpLocks noGrp="1" noUngrp="1" noRot="1" noMove="1" noResize="1"/>
          </p:cNvGrpSpPr>
          <p:nvPr/>
        </p:nvGrpSpPr>
        <p:grpSpPr>
          <a:xfrm>
            <a:off x="5363909" y="1084863"/>
            <a:ext cx="1749932" cy="2344137"/>
            <a:chOff x="5363909" y="1084863"/>
            <a:chExt cx="1749932" cy="2344137"/>
          </a:xfrm>
        </p:grpSpPr>
        <p:pic>
          <p:nvPicPr>
            <p:cNvPr id="17" name="Afbeelding 16">
              <a:hlinkClick r:id="rId3" action="ppaction://hlinksldjump"/>
              <a:extLst>
                <a:ext uri="{FF2B5EF4-FFF2-40B4-BE49-F238E27FC236}">
                  <a16:creationId xmlns:a16="http://schemas.microsoft.com/office/drawing/2014/main" id="{DC312C53-26AD-6C4E-2BFE-084E38CE6BF4}"/>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30466" r="-21208"/>
            <a:stretch/>
          </p:blipFill>
          <p:spPr>
            <a:xfrm>
              <a:off x="5363909" y="1084863"/>
              <a:ext cx="1719574" cy="2016000"/>
            </a:xfrm>
            <a:prstGeom prst="rect">
              <a:avLst/>
            </a:prstGeom>
            <a:solidFill>
              <a:schemeClr val="bg1"/>
            </a:solidFill>
            <a:ln w="19050">
              <a:solidFill>
                <a:schemeClr val="tx1"/>
              </a:solidFill>
            </a:ln>
          </p:spPr>
        </p:pic>
        <p:sp>
          <p:nvSpPr>
            <p:cNvPr id="18" name="Tekstvak 17">
              <a:hlinkClick r:id="rId3" action="ppaction://hlinksldjump"/>
              <a:extLst>
                <a:ext uri="{FF2B5EF4-FFF2-40B4-BE49-F238E27FC236}">
                  <a16:creationId xmlns:a16="http://schemas.microsoft.com/office/drawing/2014/main" id="{669FA35D-FCA2-D4B9-0262-F592A4B27963}"/>
                </a:ext>
              </a:extLst>
            </p:cNvPr>
            <p:cNvSpPr txBox="1">
              <a:spLocks noGrp="1" noRot="1" noMove="1" noResize="1" noEditPoints="1" noAdjustHandles="1" noChangeArrowheads="1" noChangeShapeType="1"/>
            </p:cNvSpPr>
            <p:nvPr/>
          </p:nvSpPr>
          <p:spPr>
            <a:xfrm>
              <a:off x="5392155" y="3105835"/>
              <a:ext cx="1721686" cy="323165"/>
            </a:xfrm>
            <a:prstGeom prst="rect">
              <a:avLst/>
            </a:prstGeom>
            <a:noFill/>
          </p:spPr>
          <p:txBody>
            <a:bodyPr wrap="square" rtlCol="0">
              <a:spAutoFit/>
            </a:bodyPr>
            <a:lstStyle/>
            <a:p>
              <a:pPr algn="ctr"/>
              <a:r>
                <a:rPr lang="nl-NL" sz="1500" b="1" dirty="0">
                  <a:cs typeface="Arial" panose="020B0604020202020204" pitchFamily="34" charset="0"/>
                </a:rPr>
                <a:t>First responders</a:t>
              </a:r>
            </a:p>
          </p:txBody>
        </p:sp>
      </p:grpSp>
      <p:grpSp>
        <p:nvGrpSpPr>
          <p:cNvPr id="44" name="Groep 43">
            <a:extLst>
              <a:ext uri="{FF2B5EF4-FFF2-40B4-BE49-F238E27FC236}">
                <a16:creationId xmlns:a16="http://schemas.microsoft.com/office/drawing/2014/main" id="{9CF05412-2A86-5B30-DA08-84A4F9719C09}"/>
              </a:ext>
            </a:extLst>
          </p:cNvPr>
          <p:cNvGrpSpPr>
            <a:grpSpLocks noGrp="1" noUngrp="1" noRot="1" noMove="1" noResize="1"/>
          </p:cNvGrpSpPr>
          <p:nvPr/>
        </p:nvGrpSpPr>
        <p:grpSpPr>
          <a:xfrm>
            <a:off x="7421182" y="1084863"/>
            <a:ext cx="1749932" cy="2574970"/>
            <a:chOff x="7421182" y="1084863"/>
            <a:chExt cx="1749932" cy="2574970"/>
          </a:xfrm>
        </p:grpSpPr>
        <p:pic>
          <p:nvPicPr>
            <p:cNvPr id="20" name="Afbeelding 19">
              <a:hlinkClick r:id="rId5" action="ppaction://hlinksldjump"/>
              <a:extLst>
                <a:ext uri="{FF2B5EF4-FFF2-40B4-BE49-F238E27FC236}">
                  <a16:creationId xmlns:a16="http://schemas.microsoft.com/office/drawing/2014/main" id="{BE654224-F542-26AB-D3D2-EEC8B5FD8D94}"/>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3371" t="-15022" r="-3924" b="-23532"/>
            <a:stretch/>
          </p:blipFill>
          <p:spPr>
            <a:xfrm>
              <a:off x="7449428" y="1084863"/>
              <a:ext cx="1721686" cy="2016000"/>
            </a:xfrm>
            <a:prstGeom prst="rect">
              <a:avLst/>
            </a:prstGeom>
            <a:solidFill>
              <a:schemeClr val="bg1"/>
            </a:solidFill>
            <a:ln w="19050">
              <a:solidFill>
                <a:schemeClr val="tx1"/>
              </a:solidFill>
            </a:ln>
          </p:spPr>
        </p:pic>
        <p:sp>
          <p:nvSpPr>
            <p:cNvPr id="21" name="Tekstvak 20">
              <a:hlinkClick r:id="rId5" action="ppaction://hlinksldjump"/>
              <a:extLst>
                <a:ext uri="{FF2B5EF4-FFF2-40B4-BE49-F238E27FC236}">
                  <a16:creationId xmlns:a16="http://schemas.microsoft.com/office/drawing/2014/main" id="{6188A3F2-522E-2A2C-58A3-5B4C1E0E1BD0}"/>
                </a:ext>
              </a:extLst>
            </p:cNvPr>
            <p:cNvSpPr txBox="1">
              <a:spLocks noGrp="1" noRot="1" noMove="1" noResize="1" noEditPoints="1" noAdjustHandles="1" noChangeArrowheads="1" noChangeShapeType="1"/>
            </p:cNvSpPr>
            <p:nvPr/>
          </p:nvSpPr>
          <p:spPr>
            <a:xfrm>
              <a:off x="7421182" y="3105835"/>
              <a:ext cx="1749932" cy="553998"/>
            </a:xfrm>
            <a:prstGeom prst="rect">
              <a:avLst/>
            </a:prstGeom>
            <a:noFill/>
          </p:spPr>
          <p:txBody>
            <a:bodyPr wrap="square" rtlCol="0">
              <a:spAutoFit/>
            </a:bodyPr>
            <a:lstStyle/>
            <a:p>
              <a:pPr algn="ctr"/>
              <a:r>
                <a:rPr lang="nl-NL" sz="1500" b="1" dirty="0">
                  <a:cs typeface="Arial" panose="020B0604020202020204" pitchFamily="34" charset="0"/>
                </a:rPr>
                <a:t>Beademen met hulpmiddelen</a:t>
              </a:r>
            </a:p>
          </p:txBody>
        </p:sp>
      </p:grpSp>
      <p:grpSp>
        <p:nvGrpSpPr>
          <p:cNvPr id="47" name="Groep 46">
            <a:extLst>
              <a:ext uri="{FF2B5EF4-FFF2-40B4-BE49-F238E27FC236}">
                <a16:creationId xmlns:a16="http://schemas.microsoft.com/office/drawing/2014/main" id="{8559DD72-E90C-F2B4-DAE2-60CF08648AF5}"/>
              </a:ext>
            </a:extLst>
          </p:cNvPr>
          <p:cNvGrpSpPr>
            <a:grpSpLocks noGrp="1" noUngrp="1" noRot="1" noMove="1" noResize="1"/>
          </p:cNvGrpSpPr>
          <p:nvPr/>
        </p:nvGrpSpPr>
        <p:grpSpPr>
          <a:xfrm>
            <a:off x="9513479" y="1091352"/>
            <a:ext cx="1731144" cy="2563218"/>
            <a:chOff x="9513479" y="1091352"/>
            <a:chExt cx="1731144" cy="2563218"/>
          </a:xfrm>
        </p:grpSpPr>
        <p:sp>
          <p:nvSpPr>
            <p:cNvPr id="23" name="Tekstvak 22">
              <a:hlinkClick r:id="rId7" action="ppaction://hlinksldjump"/>
              <a:extLst>
                <a:ext uri="{FF2B5EF4-FFF2-40B4-BE49-F238E27FC236}">
                  <a16:creationId xmlns:a16="http://schemas.microsoft.com/office/drawing/2014/main" id="{B4E35F41-5E38-3C95-BC5F-E59FFE8201DE}"/>
                </a:ext>
              </a:extLst>
            </p:cNvPr>
            <p:cNvSpPr txBox="1">
              <a:spLocks noGrp="1" noRot="1" noMove="1" noResize="1" noEditPoints="1" noAdjustHandles="1" noChangeArrowheads="1" noChangeShapeType="1"/>
            </p:cNvSpPr>
            <p:nvPr/>
          </p:nvSpPr>
          <p:spPr>
            <a:xfrm>
              <a:off x="9522937" y="3100572"/>
              <a:ext cx="1721686" cy="553998"/>
            </a:xfrm>
            <a:prstGeom prst="rect">
              <a:avLst/>
            </a:prstGeom>
            <a:noFill/>
          </p:spPr>
          <p:txBody>
            <a:bodyPr wrap="square" rtlCol="0">
              <a:spAutoFit/>
            </a:bodyPr>
            <a:lstStyle/>
            <a:p>
              <a:pPr algn="ctr"/>
              <a:r>
                <a:rPr lang="nl-NL" sz="1500" b="1">
                  <a:cs typeface="Arial" panose="020B0604020202020204" pitchFamily="34" charset="0"/>
                </a:rPr>
                <a:t>Niet-technische vaardigheden</a:t>
              </a:r>
            </a:p>
          </p:txBody>
        </p:sp>
        <p:pic>
          <p:nvPicPr>
            <p:cNvPr id="24" name="Afbeelding 23">
              <a:hlinkClick r:id="rId7" action="ppaction://hlinksldjump"/>
              <a:extLst>
                <a:ext uri="{FF2B5EF4-FFF2-40B4-BE49-F238E27FC236}">
                  <a16:creationId xmlns:a16="http://schemas.microsoft.com/office/drawing/2014/main" id="{CADCB583-B93B-6107-0A40-ECD068947609}"/>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val="0"/>
                </a:ext>
              </a:extLst>
            </a:blip>
            <a:srcRect t="-25076" b="-28143"/>
            <a:stretch/>
          </p:blipFill>
          <p:spPr>
            <a:xfrm>
              <a:off x="9513479" y="1091352"/>
              <a:ext cx="1720800" cy="2015999"/>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96973C9F-A944-68DF-9C6E-A2FBF1B1820D}"/>
              </a:ext>
            </a:extLst>
          </p:cNvPr>
          <p:cNvGrpSpPr>
            <a:grpSpLocks noGrp="1" noUngrp="1" noRot="1" noMove="1" noResize="1"/>
          </p:cNvGrpSpPr>
          <p:nvPr/>
        </p:nvGrpSpPr>
        <p:grpSpPr>
          <a:xfrm>
            <a:off x="3318647" y="1089544"/>
            <a:ext cx="1735809" cy="2334193"/>
            <a:chOff x="3748650" y="993692"/>
            <a:chExt cx="1735809" cy="2334193"/>
          </a:xfrm>
        </p:grpSpPr>
        <p:sp>
          <p:nvSpPr>
            <p:cNvPr id="4" name="Tekstvak 3">
              <a:hlinkClick r:id="rId9" action="ppaction://hlinksldjump"/>
              <a:extLst>
                <a:ext uri="{FF2B5EF4-FFF2-40B4-BE49-F238E27FC236}">
                  <a16:creationId xmlns:a16="http://schemas.microsoft.com/office/drawing/2014/main" id="{E889CCB4-E95F-C66C-C60B-965AA4501468}"/>
                </a:ext>
              </a:extLst>
            </p:cNvPr>
            <p:cNvSpPr txBox="1">
              <a:spLocks noGrp="1" noRot="1" noMove="1" noResize="1" noEditPoints="1" noAdjustHandles="1" noChangeArrowheads="1" noChangeShapeType="1"/>
            </p:cNvSpPr>
            <p:nvPr/>
          </p:nvSpPr>
          <p:spPr>
            <a:xfrm>
              <a:off x="3748650" y="3004720"/>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PBLS</a:t>
              </a:r>
            </a:p>
          </p:txBody>
        </p:sp>
        <p:pic>
          <p:nvPicPr>
            <p:cNvPr id="6" name="Afbeelding 5">
              <a:hlinkClick r:id="rId9" action="ppaction://hlinksldjump"/>
              <a:extLst>
                <a:ext uri="{FF2B5EF4-FFF2-40B4-BE49-F238E27FC236}">
                  <a16:creationId xmlns:a16="http://schemas.microsoft.com/office/drawing/2014/main" id="{7E8B9D3B-9FAB-9E2E-1B78-9FAAEDB5FA5E}"/>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3" name="Groep 12">
            <a:extLst>
              <a:ext uri="{FF2B5EF4-FFF2-40B4-BE49-F238E27FC236}">
                <a16:creationId xmlns:a16="http://schemas.microsoft.com/office/drawing/2014/main" id="{9DF753F7-1F02-476A-A50D-9115032042EC}"/>
              </a:ext>
            </a:extLst>
          </p:cNvPr>
          <p:cNvGrpSpPr>
            <a:grpSpLocks noGrp="1" noUngrp="1" noRot="1" noMove="1" noResize="1"/>
          </p:cNvGrpSpPr>
          <p:nvPr/>
        </p:nvGrpSpPr>
        <p:grpSpPr>
          <a:xfrm>
            <a:off x="1274272" y="3726388"/>
            <a:ext cx="1731060" cy="2370643"/>
            <a:chOff x="1274272" y="3726388"/>
            <a:chExt cx="1731060" cy="2370643"/>
          </a:xfrm>
        </p:grpSpPr>
        <p:sp>
          <p:nvSpPr>
            <p:cNvPr id="8" name="Tekstvak 7">
              <a:hlinkClick r:id="rId11" action="ppaction://hlinksldjump"/>
              <a:extLst>
                <a:ext uri="{FF2B5EF4-FFF2-40B4-BE49-F238E27FC236}">
                  <a16:creationId xmlns:a16="http://schemas.microsoft.com/office/drawing/2014/main" id="{8115170D-6329-2006-DACE-2B4BDE8AF2DE}"/>
                </a:ext>
              </a:extLst>
            </p:cNvPr>
            <p:cNvSpPr txBox="1">
              <a:spLocks noGrp="1" noRot="1" noMove="1" noResize="1" noEditPoints="1" noAdjustHandles="1" noChangeArrowheads="1" noChangeShapeType="1"/>
            </p:cNvSpPr>
            <p:nvPr/>
          </p:nvSpPr>
          <p:spPr>
            <a:xfrm>
              <a:off x="1283646" y="5773866"/>
              <a:ext cx="1721686" cy="323165"/>
            </a:xfrm>
            <a:prstGeom prst="rect">
              <a:avLst/>
            </a:prstGeom>
            <a:noFill/>
          </p:spPr>
          <p:txBody>
            <a:bodyPr wrap="square" rtlCol="0">
              <a:spAutoFit/>
            </a:bodyPr>
            <a:lstStyle/>
            <a:p>
              <a:pPr algn="ctr"/>
              <a:r>
                <a:rPr lang="nl-NL" sz="1500" b="1" dirty="0">
                  <a:cs typeface="Arial" panose="020B0604020202020204" pitchFamily="34" charset="0"/>
                </a:rPr>
                <a:t>Verslikking kind</a:t>
              </a:r>
            </a:p>
          </p:txBody>
        </p:sp>
        <p:pic>
          <p:nvPicPr>
            <p:cNvPr id="11" name="Afbeelding 10">
              <a:hlinkClick r:id="rId11" action="ppaction://hlinksldjump"/>
              <a:extLst>
                <a:ext uri="{FF2B5EF4-FFF2-40B4-BE49-F238E27FC236}">
                  <a16:creationId xmlns:a16="http://schemas.microsoft.com/office/drawing/2014/main" id="{8D77ABC7-4341-9B61-C509-32E845CF80ED}"/>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t="3391" b="3391"/>
            <a:stretch/>
          </p:blipFill>
          <p:spPr>
            <a:xfrm>
              <a:off x="1274272" y="3726388"/>
              <a:ext cx="1720800" cy="2015999"/>
            </a:xfrm>
            <a:prstGeom prst="rect">
              <a:avLst/>
            </a:prstGeom>
            <a:solidFill>
              <a:schemeClr val="bg1"/>
            </a:solidFill>
            <a:ln w="19050">
              <a:solidFill>
                <a:schemeClr val="tx1"/>
              </a:solidFill>
            </a:ln>
          </p:spPr>
        </p:pic>
      </p:grpSp>
      <p:grpSp>
        <p:nvGrpSpPr>
          <p:cNvPr id="55" name="Groep 54">
            <a:extLst>
              <a:ext uri="{FF2B5EF4-FFF2-40B4-BE49-F238E27FC236}">
                <a16:creationId xmlns:a16="http://schemas.microsoft.com/office/drawing/2014/main" id="{6E670C7F-DF13-091E-103C-A6BFEADC1A6B}"/>
              </a:ext>
            </a:extLst>
          </p:cNvPr>
          <p:cNvGrpSpPr>
            <a:grpSpLocks noGrp="1" noUngrp="1" noRot="1" noMove="1" noResize="1"/>
          </p:cNvGrpSpPr>
          <p:nvPr/>
        </p:nvGrpSpPr>
        <p:grpSpPr>
          <a:xfrm>
            <a:off x="1273386" y="1087189"/>
            <a:ext cx="1721686" cy="2336548"/>
            <a:chOff x="1273386" y="1087189"/>
            <a:chExt cx="1721686" cy="2336548"/>
          </a:xfrm>
        </p:grpSpPr>
        <p:sp>
          <p:nvSpPr>
            <p:cNvPr id="41" name="Tekstvak 40">
              <a:hlinkClick r:id="rId13" action="ppaction://hlinksldjump"/>
              <a:extLst>
                <a:ext uri="{FF2B5EF4-FFF2-40B4-BE49-F238E27FC236}">
                  <a16:creationId xmlns:a16="http://schemas.microsoft.com/office/drawing/2014/main" id="{D0FD9D8D-9B3F-2808-C499-65EF1BAAB393}"/>
                </a:ext>
              </a:extLst>
            </p:cNvPr>
            <p:cNvSpPr txBox="1">
              <a:spLocks noGrp="1" noRot="1" noMove="1" noResize="1" noEditPoints="1" noAdjustHandles="1" noChangeArrowheads="1" noChangeShapeType="1"/>
            </p:cNvSpPr>
            <p:nvPr/>
          </p:nvSpPr>
          <p:spPr>
            <a:xfrm>
              <a:off x="1273386" y="3100572"/>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BLS</a:t>
              </a:r>
            </a:p>
          </p:txBody>
        </p:sp>
        <p:pic>
          <p:nvPicPr>
            <p:cNvPr id="9" name="Afbeelding 8" descr="Afbeelding met kleding, tekenfilm, Dans, dansen">
              <a:hlinkClick r:id="rId13" action="ppaction://hlinksldjump"/>
              <a:extLst>
                <a:ext uri="{FF2B5EF4-FFF2-40B4-BE49-F238E27FC236}">
                  <a16:creationId xmlns:a16="http://schemas.microsoft.com/office/drawing/2014/main" id="{C8624807-0F55-BADC-B3E9-457A16D5C6C2}"/>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l="52226" t="32663" r="13189" b="6541"/>
            <a:stretch>
              <a:fillRect/>
            </a:stretch>
          </p:blipFill>
          <p:spPr>
            <a:xfrm>
              <a:off x="1274442" y="1087189"/>
              <a:ext cx="1719574" cy="2016000"/>
            </a:xfrm>
            <a:prstGeom prst="rect">
              <a:avLst/>
            </a:prstGeom>
            <a:ln w="19050">
              <a:solidFill>
                <a:schemeClr val="tx1"/>
              </a:solidFill>
            </a:ln>
          </p:spPr>
        </p:pic>
      </p:grpSp>
      <p:grpSp>
        <p:nvGrpSpPr>
          <p:cNvPr id="5" name="Groep 4">
            <a:extLst>
              <a:ext uri="{FF2B5EF4-FFF2-40B4-BE49-F238E27FC236}">
                <a16:creationId xmlns:a16="http://schemas.microsoft.com/office/drawing/2014/main" id="{09200D22-9564-0E9A-B27C-AEFD4B805926}"/>
              </a:ext>
            </a:extLst>
          </p:cNvPr>
          <p:cNvGrpSpPr>
            <a:grpSpLocks noGrp="1" noUngrp="1" noRot="1" noMove="1" noResize="1"/>
          </p:cNvGrpSpPr>
          <p:nvPr/>
        </p:nvGrpSpPr>
        <p:grpSpPr>
          <a:xfrm>
            <a:off x="5362683" y="3726388"/>
            <a:ext cx="1720800" cy="2547619"/>
            <a:chOff x="5362683" y="3726388"/>
            <a:chExt cx="1720800" cy="2547619"/>
          </a:xfrm>
        </p:grpSpPr>
        <p:sp>
          <p:nvSpPr>
            <p:cNvPr id="12" name="Tekstvak 11">
              <a:hlinkClick r:id="rId15" action="ppaction://hlinksldjump"/>
              <a:extLst>
                <a:ext uri="{FF2B5EF4-FFF2-40B4-BE49-F238E27FC236}">
                  <a16:creationId xmlns:a16="http://schemas.microsoft.com/office/drawing/2014/main" id="{CCEC6731-D1D8-224D-5B34-884ED26A6F72}"/>
                </a:ext>
              </a:extLst>
            </p:cNvPr>
            <p:cNvSpPr txBox="1">
              <a:spLocks noGrp="1" noRot="1" noMove="1" noResize="1" noEditPoints="1" noAdjustHandles="1" noChangeArrowheads="1" noChangeShapeType="1"/>
            </p:cNvSpPr>
            <p:nvPr/>
          </p:nvSpPr>
          <p:spPr>
            <a:xfrm>
              <a:off x="5362683" y="5720009"/>
              <a:ext cx="1720800" cy="553998"/>
            </a:xfrm>
            <a:prstGeom prst="rect">
              <a:avLst/>
            </a:prstGeom>
            <a:noFill/>
          </p:spPr>
          <p:txBody>
            <a:bodyPr wrap="square" lIns="91440" tIns="45720" rIns="91440" bIns="45720" rtlCol="0" anchor="t">
              <a:spAutoFit/>
            </a:bodyPr>
            <a:lstStyle/>
            <a:p>
              <a:pPr algn="ctr"/>
              <a:r>
                <a:rPr lang="nl-NL" sz="1500" b="1" dirty="0">
                  <a:cs typeface="Arial"/>
                </a:rPr>
                <a:t>Beademen via </a:t>
              </a:r>
              <a:r>
                <a:rPr lang="nl-NL" sz="1500" b="1" dirty="0" err="1">
                  <a:cs typeface="Arial"/>
                </a:rPr>
                <a:t>tracheostoma</a:t>
              </a:r>
              <a:endParaRPr lang="nl-NL" sz="1500" b="1" dirty="0" err="1">
                <a:ea typeface="Calibri"/>
                <a:cs typeface="Arial"/>
              </a:endParaRPr>
            </a:p>
          </p:txBody>
        </p:sp>
        <p:pic>
          <p:nvPicPr>
            <p:cNvPr id="2" name="Picture 3">
              <a:hlinkClick r:id="rId15" action="ppaction://hlinksldjump"/>
              <a:extLst>
                <a:ext uri="{FF2B5EF4-FFF2-40B4-BE49-F238E27FC236}">
                  <a16:creationId xmlns:a16="http://schemas.microsoft.com/office/drawing/2014/main" id="{034344DF-4650-FFBF-1D4E-8FD532B5E785}"/>
                </a:ext>
              </a:extLst>
            </p:cNvPr>
            <p:cNvPicPr>
              <a:picLocks noGrp="1" noRot="1" noMove="1" noResize="1" noEditPoints="1" noAdjustHandles="1" noChangeArrowheads="1" noChangeShapeType="1" noCrop="1"/>
            </p:cNvPicPr>
            <p:nvPr/>
          </p:nvPicPr>
          <p:blipFill>
            <a:blip r:embed="rId16"/>
            <a:srcRect l="16196" t="3289" r="27871" b="-2345"/>
            <a:stretch>
              <a:fillRect/>
            </a:stretch>
          </p:blipFill>
          <p:spPr>
            <a:xfrm>
              <a:off x="5362683" y="3726388"/>
              <a:ext cx="1720800" cy="2016000"/>
            </a:xfrm>
            <a:prstGeom prst="rect">
              <a:avLst/>
            </a:prstGeom>
            <a:ln w="19050">
              <a:solidFill>
                <a:schemeClr val="tx1"/>
              </a:solidFill>
            </a:ln>
          </p:spPr>
        </p:pic>
      </p:grpSp>
      <p:grpSp>
        <p:nvGrpSpPr>
          <p:cNvPr id="10" name="Groep 9">
            <a:extLst>
              <a:ext uri="{FF2B5EF4-FFF2-40B4-BE49-F238E27FC236}">
                <a16:creationId xmlns:a16="http://schemas.microsoft.com/office/drawing/2014/main" id="{D9CF8F79-B256-A325-078B-CE151FE1966B}"/>
              </a:ext>
            </a:extLst>
          </p:cNvPr>
          <p:cNvGrpSpPr>
            <a:grpSpLocks noGrp="1" noUngrp="1" noRot="1" noMove="1" noResize="1"/>
          </p:cNvGrpSpPr>
          <p:nvPr/>
        </p:nvGrpSpPr>
        <p:grpSpPr>
          <a:xfrm>
            <a:off x="7450314" y="3726387"/>
            <a:ext cx="1720800" cy="2600748"/>
            <a:chOff x="7450314" y="3726387"/>
            <a:chExt cx="1720800" cy="2600748"/>
          </a:xfrm>
        </p:grpSpPr>
        <p:sp>
          <p:nvSpPr>
            <p:cNvPr id="29" name="Tekstvak 28">
              <a:extLst>
                <a:ext uri="{FF2B5EF4-FFF2-40B4-BE49-F238E27FC236}">
                  <a16:creationId xmlns:a16="http://schemas.microsoft.com/office/drawing/2014/main" id="{4353BBB6-4BB0-EF4D-3D4A-95FF23A07F63}"/>
                </a:ext>
              </a:extLst>
            </p:cNvPr>
            <p:cNvSpPr txBox="1">
              <a:spLocks noGrp="1" noRot="1" noMove="1" noResize="1" noEditPoints="1" noAdjustHandles="1" noChangeArrowheads="1" noChangeShapeType="1"/>
            </p:cNvSpPr>
            <p:nvPr/>
          </p:nvSpPr>
          <p:spPr>
            <a:xfrm>
              <a:off x="7450314" y="5773137"/>
              <a:ext cx="1720800" cy="553998"/>
            </a:xfrm>
            <a:prstGeom prst="rect">
              <a:avLst/>
            </a:prstGeom>
            <a:noFill/>
          </p:spPr>
          <p:txBody>
            <a:bodyPr wrap="square" rtlCol="0">
              <a:spAutoFit/>
            </a:bodyPr>
            <a:lstStyle/>
            <a:p>
              <a:pPr algn="ctr"/>
              <a:r>
                <a:rPr lang="nl-NL" sz="1500" b="1" dirty="0">
                  <a:cs typeface="Arial" panose="020B0604020202020204" pitchFamily="34" charset="0"/>
                </a:rPr>
                <a:t>Reanimatie in smalle ruimtes</a:t>
              </a:r>
            </a:p>
          </p:txBody>
        </p:sp>
        <p:pic>
          <p:nvPicPr>
            <p:cNvPr id="7" name="Picture 2">
              <a:hlinkClick r:id="rId17" action="ppaction://hlinksldjump"/>
              <a:extLst>
                <a:ext uri="{FF2B5EF4-FFF2-40B4-BE49-F238E27FC236}">
                  <a16:creationId xmlns:a16="http://schemas.microsoft.com/office/drawing/2014/main" id="{06C6039F-3616-7BA9-B974-56BDC5F0CCDC}"/>
                </a:ext>
              </a:extLst>
            </p:cNvPr>
            <p:cNvPicPr>
              <a:picLocks noGrp="1" noRot="1" noMove="1" noResize="1" noEditPoints="1" noAdjustHandles="1" noChangeArrowheads="1" noChangeShapeType="1" noCrop="1"/>
            </p:cNvPicPr>
            <p:nvPr/>
          </p:nvPicPr>
          <p:blipFill>
            <a:blip r:embed="rId18"/>
            <a:srcRect l="17177" t="605" r="24539" b="4793"/>
            <a:stretch>
              <a:fillRect/>
            </a:stretch>
          </p:blipFill>
          <p:spPr>
            <a:xfrm>
              <a:off x="7450314" y="3726387"/>
              <a:ext cx="1720800" cy="2016000"/>
            </a:xfrm>
            <a:prstGeom prst="rect">
              <a:avLst/>
            </a:prstGeom>
            <a:ln w="19050">
              <a:solidFill>
                <a:schemeClr val="tx1"/>
              </a:solidFill>
            </a:ln>
          </p:spPr>
        </p:pic>
      </p:grpSp>
      <p:grpSp>
        <p:nvGrpSpPr>
          <p:cNvPr id="42" name="Groep 41">
            <a:extLst>
              <a:ext uri="{FF2B5EF4-FFF2-40B4-BE49-F238E27FC236}">
                <a16:creationId xmlns:a16="http://schemas.microsoft.com/office/drawing/2014/main" id="{25D4F3AD-6C80-1738-005A-439C930E6DCB}"/>
              </a:ext>
            </a:extLst>
          </p:cNvPr>
          <p:cNvGrpSpPr>
            <a:grpSpLocks noGrp="1" noUngrp="1" noRot="1" noMove="1" noResize="1"/>
          </p:cNvGrpSpPr>
          <p:nvPr/>
        </p:nvGrpSpPr>
        <p:grpSpPr>
          <a:xfrm>
            <a:off x="3319090" y="3726387"/>
            <a:ext cx="1751602" cy="2601477"/>
            <a:chOff x="3319090" y="3726387"/>
            <a:chExt cx="1751602" cy="2601477"/>
          </a:xfrm>
        </p:grpSpPr>
        <p:sp>
          <p:nvSpPr>
            <p:cNvPr id="30" name="Tekstvak 29">
              <a:hlinkClick r:id="rId19" action="ppaction://hlinksldjump"/>
              <a:extLst>
                <a:ext uri="{FF2B5EF4-FFF2-40B4-BE49-F238E27FC236}">
                  <a16:creationId xmlns:a16="http://schemas.microsoft.com/office/drawing/2014/main" id="{4CC40019-14DE-1F03-CD29-C399F823F951}"/>
                </a:ext>
              </a:extLst>
            </p:cNvPr>
            <p:cNvSpPr txBox="1">
              <a:spLocks noGrp="1" noRot="1" noMove="1" noResize="1" noEditPoints="1" noAdjustHandles="1" noChangeArrowheads="1" noChangeShapeType="1"/>
            </p:cNvSpPr>
            <p:nvPr/>
          </p:nvSpPr>
          <p:spPr>
            <a:xfrm>
              <a:off x="3349006" y="5773866"/>
              <a:ext cx="1721686" cy="553998"/>
            </a:xfrm>
            <a:prstGeom prst="rect">
              <a:avLst/>
            </a:prstGeom>
            <a:noFill/>
          </p:spPr>
          <p:txBody>
            <a:bodyPr wrap="square" rtlCol="0">
              <a:spAutoFit/>
            </a:bodyPr>
            <a:lstStyle/>
            <a:p>
              <a:pPr algn="ctr"/>
              <a:r>
                <a:rPr lang="nl-NL" sz="1500" b="1" dirty="0">
                  <a:cs typeface="Arial" panose="020B0604020202020204" pitchFamily="34" charset="0"/>
                </a:rPr>
                <a:t>Afwijkend</a:t>
              </a:r>
            </a:p>
            <a:p>
              <a:pPr algn="ctr"/>
              <a:r>
                <a:rPr lang="nl-NL" sz="1500" b="1" dirty="0">
                  <a:cs typeface="Arial" panose="020B0604020202020204" pitchFamily="34" charset="0"/>
                </a:rPr>
                <a:t>algoritme</a:t>
              </a:r>
            </a:p>
          </p:txBody>
        </p:sp>
        <p:pic>
          <p:nvPicPr>
            <p:cNvPr id="27" name="Afbeelding 26" descr="Afbeelding met tekst, schermopname, Rechthoek, rood&#10;&#10;Door AI gegenereerde inhoud is mogelijk onjuist.">
              <a:hlinkClick r:id="rId19" action="ppaction://hlinksldjump"/>
              <a:extLst>
                <a:ext uri="{FF2B5EF4-FFF2-40B4-BE49-F238E27FC236}">
                  <a16:creationId xmlns:a16="http://schemas.microsoft.com/office/drawing/2014/main" id="{843F5375-891D-2A6F-C1FE-9DE7DF86A495}"/>
                </a:ext>
              </a:extLst>
            </p:cNvPr>
            <p:cNvPicPr>
              <a:picLocks noGrp="1" noRot="1" noMove="1" noResize="1" noEditPoints="1" noAdjustHandles="1" noChangeArrowheads="1" noChangeShapeType="1" noCrop="1"/>
            </p:cNvPicPr>
            <p:nvPr/>
          </p:nvPicPr>
          <p:blipFill>
            <a:blip r:embed="rId20"/>
            <a:stretch>
              <a:fillRect/>
            </a:stretch>
          </p:blipFill>
          <p:spPr>
            <a:xfrm>
              <a:off x="3319090" y="3726387"/>
              <a:ext cx="1720800" cy="2016000"/>
            </a:xfrm>
            <a:prstGeom prst="rect">
              <a:avLst/>
            </a:prstGeom>
            <a:ln w="19050">
              <a:solidFill>
                <a:schemeClr val="tx1"/>
              </a:solidFill>
            </a:ln>
          </p:spPr>
        </p:pic>
      </p:grpSp>
    </p:spTree>
    <p:extLst>
      <p:ext uri="{BB962C8B-B14F-4D97-AF65-F5344CB8AC3E}">
        <p14:creationId xmlns:p14="http://schemas.microsoft.com/office/powerpoint/2010/main" val="13368191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B8F39-7CD4-E90A-0D99-DAC99FD1B12F}"/>
              </a:ext>
            </a:extLst>
          </p:cNvPr>
          <p:cNvSpPr>
            <a:spLocks noGrp="1" noRot="1" noMove="1" noResize="1" noEditPoints="1" noAdjustHandles="1" noChangeArrowheads="1" noChangeShapeType="1"/>
          </p:cNvSpPr>
          <p:nvPr>
            <p:ph type="title"/>
          </p:nvPr>
        </p:nvSpPr>
        <p:spPr/>
        <p:txBody>
          <a:bodyPr/>
          <a:lstStyle/>
          <a:p>
            <a:r>
              <a:rPr lang="nl-NL" dirty="0"/>
              <a:t>Verslikking kind</a:t>
            </a:r>
          </a:p>
        </p:txBody>
      </p:sp>
    </p:spTree>
    <p:extLst>
      <p:ext uri="{BB962C8B-B14F-4D97-AF65-F5344CB8AC3E}">
        <p14:creationId xmlns:p14="http://schemas.microsoft.com/office/powerpoint/2010/main" val="1783422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2" name="Tijdelijke aanduiding voor tekst 3">
            <a:extLst>
              <a:ext uri="{FF2B5EF4-FFF2-40B4-BE49-F238E27FC236}">
                <a16:creationId xmlns:a16="http://schemas.microsoft.com/office/drawing/2014/main" id="{62321965-5BDA-A7AF-5EE6-73FA6A255B58}"/>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Verslikking/verstikking kind &gt; 1 jaar</a:t>
            </a:r>
          </a:p>
        </p:txBody>
      </p:sp>
      <p:pic>
        <p:nvPicPr>
          <p:cNvPr id="3" name="Onlinemedia 2" title="13 - Reanimatie kind ouder dan 1 jaar - Verslikking-verstikking (zonder VO)">
            <a:hlinkClick r:id="" action="ppaction://media"/>
            <a:extLst>
              <a:ext uri="{FF2B5EF4-FFF2-40B4-BE49-F238E27FC236}">
                <a16:creationId xmlns:a16="http://schemas.microsoft.com/office/drawing/2014/main" id="{BED9E568-E174-6D26-CBBC-2D0593E252CA}"/>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2318400" y="1389600"/>
            <a:ext cx="7540200" cy="4248000"/>
          </a:xfrm>
          <a:prstGeom prst="rect">
            <a:avLst/>
          </a:prstGeom>
        </p:spPr>
      </p:pic>
    </p:spTree>
    <p:extLst>
      <p:ext uri="{BB962C8B-B14F-4D97-AF65-F5344CB8AC3E}">
        <p14:creationId xmlns:p14="http://schemas.microsoft.com/office/powerpoint/2010/main" val="125304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3" name="Tijdelijke aanduiding voor tekst 3">
            <a:extLst>
              <a:ext uri="{FF2B5EF4-FFF2-40B4-BE49-F238E27FC236}">
                <a16:creationId xmlns:a16="http://schemas.microsoft.com/office/drawing/2014/main" id="{76D08B3D-1E7F-EDE3-C3DD-27C784E8EF15}"/>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Verslikking/verstikking kind &lt; 1 jaar</a:t>
            </a:r>
          </a:p>
        </p:txBody>
      </p:sp>
      <p:pic>
        <p:nvPicPr>
          <p:cNvPr id="2" name="Onlinemedia 1" title="04a - Reanimatie kind jonger dan 1 jaar - Verslikking-verstikking (zonder VO)">
            <a:hlinkClick r:id="" action="ppaction://media"/>
            <a:extLst>
              <a:ext uri="{FF2B5EF4-FFF2-40B4-BE49-F238E27FC236}">
                <a16:creationId xmlns:a16="http://schemas.microsoft.com/office/drawing/2014/main" id="{956BFADE-954B-A425-541F-37761DE131F3}"/>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2318400" y="1389600"/>
            <a:ext cx="7540200" cy="4248000"/>
          </a:xfrm>
          <a:prstGeom prst="rect">
            <a:avLst/>
          </a:prstGeom>
        </p:spPr>
      </p:pic>
    </p:spTree>
    <p:extLst>
      <p:ext uri="{BB962C8B-B14F-4D97-AF65-F5344CB8AC3E}">
        <p14:creationId xmlns:p14="http://schemas.microsoft.com/office/powerpoint/2010/main" val="72911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2" name="Tijdelijke aanduiding voor tekst 3">
            <a:extLst>
              <a:ext uri="{FF2B5EF4-FFF2-40B4-BE49-F238E27FC236}">
                <a16:creationId xmlns:a16="http://schemas.microsoft.com/office/drawing/2014/main" id="{D7171620-990B-2558-A0C6-9AFE8F28C84E}"/>
              </a:ext>
            </a:extLst>
          </p:cNvPr>
          <p:cNvSpPr txBox="1">
            <a:spLocks noGrp="1" noRot="1" noMove="1" noResize="1" noEditPoints="1" noAdjustHandles="1" noChangeArrowheads="1" noChangeShapeType="1"/>
          </p:cNvSpPr>
          <p:nvPr/>
        </p:nvSpPr>
        <p:spPr>
          <a:xfrm>
            <a:off x="801525" y="720000"/>
            <a:ext cx="3567275"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Verslikking en verstikking</a:t>
            </a:r>
          </a:p>
        </p:txBody>
      </p:sp>
      <p:pic>
        <p:nvPicPr>
          <p:cNvPr id="3" name="Afbeelding 2">
            <a:extLst>
              <a:ext uri="{FF2B5EF4-FFF2-40B4-BE49-F238E27FC236}">
                <a16:creationId xmlns:a16="http://schemas.microsoft.com/office/drawing/2014/main" id="{72A4B2B9-564B-3D26-EDD8-3C03E1458039}"/>
              </a:ext>
            </a:extLst>
          </p:cNvPr>
          <p:cNvPicPr>
            <a:picLocks noGrp="1" noRot="1" noChangeAspect="1" noMove="1" noResize="1" noEditPoints="1" noAdjustHandles="1" noChangeArrowheads="1" noChangeShapeType="1" noCrop="1"/>
          </p:cNvPicPr>
          <p:nvPr/>
        </p:nvPicPr>
        <p:blipFill>
          <a:blip r:embed="rId3"/>
          <a:srcRect l="2721" t="3719" r="6195" b="4121"/>
          <a:stretch/>
        </p:blipFill>
        <p:spPr>
          <a:xfrm>
            <a:off x="5067300" y="132283"/>
            <a:ext cx="6495291" cy="5877130"/>
          </a:xfrm>
          <a:prstGeom prst="rect">
            <a:avLst/>
          </a:prstGeom>
        </p:spPr>
      </p:pic>
    </p:spTree>
    <p:extLst>
      <p:ext uri="{BB962C8B-B14F-4D97-AF65-F5344CB8AC3E}">
        <p14:creationId xmlns:p14="http://schemas.microsoft.com/office/powerpoint/2010/main" val="2042677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1A2F4-C167-7206-65D8-66DCD0AD89BB}"/>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57DEBD2-93E4-E8A5-25C0-468F1F19AEE1}"/>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dirty="0"/>
              <a:t>Opfrissen vaardigheden BLS</a:t>
            </a:r>
          </a:p>
        </p:txBody>
      </p:sp>
      <p:pic>
        <p:nvPicPr>
          <p:cNvPr id="3" name="Onlinemedia 2" title="19a - Reanimatie volwassene - Met 2 hulpverleners en een AED (wel schok) (zonder VO)">
            <a:hlinkClick r:id="" action="ppaction://media"/>
            <a:extLst>
              <a:ext uri="{FF2B5EF4-FFF2-40B4-BE49-F238E27FC236}">
                <a16:creationId xmlns:a16="http://schemas.microsoft.com/office/drawing/2014/main" id="{6055905F-E6FF-51BB-3CC5-7C59114F0398}"/>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2318400" y="1389600"/>
            <a:ext cx="7540200" cy="4248000"/>
          </a:xfrm>
          <a:prstGeom prst="rect">
            <a:avLst/>
          </a:prstGeom>
        </p:spPr>
      </p:pic>
    </p:spTree>
    <p:extLst>
      <p:ext uri="{BB962C8B-B14F-4D97-AF65-F5344CB8AC3E}">
        <p14:creationId xmlns:p14="http://schemas.microsoft.com/office/powerpoint/2010/main" val="109609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E0128-CA13-F003-98FC-9E189C8ACB98}"/>
            </a:ext>
          </a:extLst>
        </p:cNvPr>
        <p:cNvGrpSpPr/>
        <p:nvPr/>
      </p:nvGrpSpPr>
      <p:grpSpPr>
        <a:xfrm>
          <a:off x="0" y="0"/>
          <a:ext cx="0" cy="0"/>
          <a:chOff x="0" y="0"/>
          <a:chExt cx="0" cy="0"/>
        </a:xfrm>
      </p:grpSpPr>
      <p:sp>
        <p:nvSpPr>
          <p:cNvPr id="16" name="Rounded Rectangle 24">
            <a:extLst>
              <a:ext uri="{FF2B5EF4-FFF2-40B4-BE49-F238E27FC236}">
                <a16:creationId xmlns:a16="http://schemas.microsoft.com/office/drawing/2014/main" id="{1CAFD368-4817-8221-0A1C-08ADE874077C}"/>
              </a:ext>
            </a:extLst>
          </p:cNvPr>
          <p:cNvSpPr>
            <a:spLocks noGrp="1" noRot="1" noChangeAspect="1" noMove="1" noResize="1" noEditPoints="1" noAdjustHandles="1" noChangeArrowheads="1" noChangeShapeType="1"/>
          </p:cNvSpPr>
          <p:nvPr/>
        </p:nvSpPr>
        <p:spPr>
          <a:xfrm>
            <a:off x="2181267" y="1498308"/>
            <a:ext cx="8032663"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itchFamily="34" charset="0"/>
                <a:cs typeface="Arial" pitchFamily="34" charset="0"/>
              </a:rPr>
              <a:t>Oefenen vaardigheden</a:t>
            </a:r>
          </a:p>
        </p:txBody>
      </p:sp>
      <p:pic>
        <p:nvPicPr>
          <p:cNvPr id="3" name="Afbeelding 2" descr="Afbeelding met schoeisel, kleding, tekenfilm, persoon&#10;&#10;Door AI gegenereerde inhoud is mogelijk onjuist.">
            <a:extLst>
              <a:ext uri="{FF2B5EF4-FFF2-40B4-BE49-F238E27FC236}">
                <a16:creationId xmlns:a16="http://schemas.microsoft.com/office/drawing/2014/main" id="{90912AE7-B253-85C7-790E-38C111DC7F6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260289" y="2747629"/>
            <a:ext cx="4599814" cy="3065342"/>
          </a:xfrm>
          <a:prstGeom prst="rect">
            <a:avLst/>
          </a:prstGeom>
        </p:spPr>
      </p:pic>
      <p:pic>
        <p:nvPicPr>
          <p:cNvPr id="5" name="Afbeelding 4" descr="Afbeelding met kleding, jongen, schoeisel, persoon&#10;&#10;Door AI gegenereerde inhoud is mogelijk onjuist.">
            <a:extLst>
              <a:ext uri="{FF2B5EF4-FFF2-40B4-BE49-F238E27FC236}">
                <a16:creationId xmlns:a16="http://schemas.microsoft.com/office/drawing/2014/main" id="{2E405EFF-B99F-00E3-E80F-7A28AF21F79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605853" y="2747629"/>
            <a:ext cx="4599813" cy="3065342"/>
          </a:xfrm>
          <a:prstGeom prst="rect">
            <a:avLst/>
          </a:prstGeom>
        </p:spPr>
      </p:pic>
    </p:spTree>
    <p:extLst>
      <p:ext uri="{BB962C8B-B14F-4D97-AF65-F5344CB8AC3E}">
        <p14:creationId xmlns:p14="http://schemas.microsoft.com/office/powerpoint/2010/main" val="18587181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87"/>
          <p:cNvSpPr>
            <a:spLocks noGrp="1" noRot="1" noMove="1" noResize="1" noEditPoints="1" noAdjustHandles="1" noChangeArrowheads="1" noChangeShapeType="1"/>
          </p:cNvSpPr>
          <p:nvPr/>
        </p:nvSpPr>
        <p:spPr>
          <a:xfrm>
            <a:off x="4283925" y="2707202"/>
            <a:ext cx="3624149" cy="7217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a:solidFill>
                  <a:srgbClr val="084077"/>
                </a:solidFill>
                <a:latin typeface="Calibri" panose="020F0502020204030204" pitchFamily="34" charset="0"/>
                <a:ea typeface="Calibri" panose="020F0502020204030204" pitchFamily="34" charset="0"/>
                <a:cs typeface="Calibri" panose="020F0502020204030204" pitchFamily="34" charset="0"/>
                <a:sym typeface="Arial"/>
              </a:rPr>
              <a:t>VRAGEN? </a:t>
            </a:r>
            <a:endParaRPr sz="4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582752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18">
          <a:extLst>
            <a:ext uri="{FF2B5EF4-FFF2-40B4-BE49-F238E27FC236}">
              <a16:creationId xmlns:a16="http://schemas.microsoft.com/office/drawing/2014/main" id="{53162705-4F6A-2421-0C1D-AB19762148DF}"/>
            </a:ext>
          </a:extLst>
        </p:cNvPr>
        <p:cNvGrpSpPr/>
        <p:nvPr/>
      </p:nvGrpSpPr>
      <p:grpSpPr>
        <a:xfrm>
          <a:off x="0" y="0"/>
          <a:ext cx="0" cy="0"/>
          <a:chOff x="0" y="0"/>
          <a:chExt cx="0" cy="0"/>
        </a:xfrm>
      </p:grpSpPr>
      <p:sp>
        <p:nvSpPr>
          <p:cNvPr id="2" name="Tijdelijke aanduiding voor tekst 3">
            <a:extLst>
              <a:ext uri="{FF2B5EF4-FFF2-40B4-BE49-F238E27FC236}">
                <a16:creationId xmlns:a16="http://schemas.microsoft.com/office/drawing/2014/main" id="{F9871A42-2776-BF19-3AE4-AB74E3764662}"/>
              </a:ext>
            </a:extLst>
          </p:cNvPr>
          <p:cNvSpPr txBox="1">
            <a:spLocks noGrp="1" noRot="1" noMove="1" noResize="1" noEditPoints="1" noAdjustHandles="1" noChangeArrowheads="1" noChangeShapeType="1"/>
          </p:cNvSpPr>
          <p:nvPr/>
        </p:nvSpPr>
        <p:spPr>
          <a:xfrm>
            <a:off x="801525" y="720000"/>
            <a:ext cx="3567275" cy="670512"/>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Calibri"/>
                <a:ea typeface="Calibri"/>
                <a:cs typeface="Calibri"/>
              </a:rPr>
              <a:t>Samenvatting</a:t>
            </a:r>
            <a:endParaRPr lang="en-US" dirty="0"/>
          </a:p>
        </p:txBody>
      </p:sp>
      <p:pic>
        <p:nvPicPr>
          <p:cNvPr id="3" name="Afbeelding 2">
            <a:extLst>
              <a:ext uri="{FF2B5EF4-FFF2-40B4-BE49-F238E27FC236}">
                <a16:creationId xmlns:a16="http://schemas.microsoft.com/office/drawing/2014/main" id="{C3FAB60E-AB6D-E73D-DABA-C0582963D610}"/>
              </a:ext>
            </a:extLst>
          </p:cNvPr>
          <p:cNvPicPr>
            <a:picLocks noGrp="1" noRot="1" noChangeAspect="1" noMove="1" noResize="1" noEditPoints="1" noAdjustHandles="1" noChangeArrowheads="1" noChangeShapeType="1" noCrop="1"/>
          </p:cNvPicPr>
          <p:nvPr/>
        </p:nvPicPr>
        <p:blipFill>
          <a:blip r:embed="rId3"/>
          <a:srcRect l="2721" t="3719" r="6195" b="4121"/>
          <a:stretch/>
        </p:blipFill>
        <p:spPr>
          <a:xfrm>
            <a:off x="5067300" y="132283"/>
            <a:ext cx="6495291" cy="5877130"/>
          </a:xfrm>
          <a:prstGeom prst="rect">
            <a:avLst/>
          </a:prstGeom>
        </p:spPr>
      </p:pic>
    </p:spTree>
    <p:extLst>
      <p:ext uri="{BB962C8B-B14F-4D97-AF65-F5344CB8AC3E}">
        <p14:creationId xmlns:p14="http://schemas.microsoft.com/office/powerpoint/2010/main" val="2251071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7B53C-6C2C-DB48-F610-0FD36209051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7BF18B21-4551-24CB-6AA4-5FDDF094470F}"/>
              </a:ext>
            </a:extLst>
          </p:cNvPr>
          <p:cNvSpPr txBox="1">
            <a:spLocks noGrp="1" noRot="1" noMove="1" noResize="1" noEditPoints="1" noAdjustHandles="1" noChangeArrowheads="1" noChangeShapeType="1"/>
          </p:cNvSpPr>
          <p:nvPr/>
        </p:nvSpPr>
        <p:spPr>
          <a:xfrm>
            <a:off x="2385942" y="252000"/>
            <a:ext cx="7420116" cy="523220"/>
          </a:xfrm>
          <a:prstGeom prst="rect">
            <a:avLst/>
          </a:prstGeom>
          <a:noFill/>
        </p:spPr>
        <p:txBody>
          <a:bodyPr wrap="square">
            <a:spAutoFit/>
          </a:bodyPr>
          <a:lstStyle/>
          <a:p>
            <a:pPr algn="ctr"/>
            <a:r>
              <a:rPr lang="nl-NL" sz="2800" b="1" kern="1200" dirty="0">
                <a:solidFill>
                  <a:srgbClr val="005D9F"/>
                </a:solidFill>
                <a:ea typeface="+mn-ea"/>
                <a:cs typeface="Arial" charset="0"/>
              </a:rPr>
              <a:t>Snelkoppelingen naar modules</a:t>
            </a:r>
            <a:endParaRPr lang="nl-NL" sz="2800" dirty="0">
              <a:solidFill>
                <a:srgbClr val="005D9F"/>
              </a:solidFill>
            </a:endParaRPr>
          </a:p>
        </p:txBody>
      </p:sp>
      <p:grpSp>
        <p:nvGrpSpPr>
          <p:cNvPr id="40" name="Groep 39">
            <a:extLst>
              <a:ext uri="{FF2B5EF4-FFF2-40B4-BE49-F238E27FC236}">
                <a16:creationId xmlns:a16="http://schemas.microsoft.com/office/drawing/2014/main" id="{BBD51F25-E8BE-A29B-69BE-C855CC947617}"/>
              </a:ext>
            </a:extLst>
          </p:cNvPr>
          <p:cNvGrpSpPr>
            <a:grpSpLocks noGrp="1" noUngrp="1" noRot="1" noMove="1" noResize="1"/>
          </p:cNvGrpSpPr>
          <p:nvPr/>
        </p:nvGrpSpPr>
        <p:grpSpPr>
          <a:xfrm>
            <a:off x="5363909" y="1084863"/>
            <a:ext cx="1749932" cy="2344137"/>
            <a:chOff x="5363909" y="1084863"/>
            <a:chExt cx="1749932" cy="2344137"/>
          </a:xfrm>
        </p:grpSpPr>
        <p:pic>
          <p:nvPicPr>
            <p:cNvPr id="17" name="Afbeelding 16">
              <a:hlinkClick r:id="rId3" action="ppaction://hlinksldjump"/>
              <a:extLst>
                <a:ext uri="{FF2B5EF4-FFF2-40B4-BE49-F238E27FC236}">
                  <a16:creationId xmlns:a16="http://schemas.microsoft.com/office/drawing/2014/main" id="{8A68F1EA-2114-5B03-638D-12367836C1E3}"/>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30466" r="-21208"/>
            <a:stretch/>
          </p:blipFill>
          <p:spPr>
            <a:xfrm>
              <a:off x="5363909" y="1084863"/>
              <a:ext cx="1719574" cy="2016000"/>
            </a:xfrm>
            <a:prstGeom prst="rect">
              <a:avLst/>
            </a:prstGeom>
            <a:solidFill>
              <a:schemeClr val="bg1"/>
            </a:solidFill>
            <a:ln w="19050">
              <a:solidFill>
                <a:schemeClr val="tx1"/>
              </a:solidFill>
            </a:ln>
          </p:spPr>
        </p:pic>
        <p:sp>
          <p:nvSpPr>
            <p:cNvPr id="18" name="Tekstvak 17">
              <a:hlinkClick r:id="rId3" action="ppaction://hlinksldjump"/>
              <a:extLst>
                <a:ext uri="{FF2B5EF4-FFF2-40B4-BE49-F238E27FC236}">
                  <a16:creationId xmlns:a16="http://schemas.microsoft.com/office/drawing/2014/main" id="{D1F2D9C8-A626-9228-9E0C-F42F10DFAE02}"/>
                </a:ext>
              </a:extLst>
            </p:cNvPr>
            <p:cNvSpPr txBox="1">
              <a:spLocks noGrp="1" noRot="1" noMove="1" noResize="1" noEditPoints="1" noAdjustHandles="1" noChangeArrowheads="1" noChangeShapeType="1"/>
            </p:cNvSpPr>
            <p:nvPr/>
          </p:nvSpPr>
          <p:spPr>
            <a:xfrm>
              <a:off x="5392155" y="3105835"/>
              <a:ext cx="1721686" cy="323165"/>
            </a:xfrm>
            <a:prstGeom prst="rect">
              <a:avLst/>
            </a:prstGeom>
            <a:noFill/>
          </p:spPr>
          <p:txBody>
            <a:bodyPr wrap="square" rtlCol="0">
              <a:spAutoFit/>
            </a:bodyPr>
            <a:lstStyle/>
            <a:p>
              <a:pPr algn="ctr"/>
              <a:r>
                <a:rPr lang="nl-NL" sz="1500" b="1" dirty="0">
                  <a:cs typeface="Arial" panose="020B0604020202020204" pitchFamily="34" charset="0"/>
                </a:rPr>
                <a:t>First responders</a:t>
              </a:r>
            </a:p>
          </p:txBody>
        </p:sp>
      </p:grpSp>
      <p:grpSp>
        <p:nvGrpSpPr>
          <p:cNvPr id="44" name="Groep 43">
            <a:extLst>
              <a:ext uri="{FF2B5EF4-FFF2-40B4-BE49-F238E27FC236}">
                <a16:creationId xmlns:a16="http://schemas.microsoft.com/office/drawing/2014/main" id="{D52501FE-6147-1F9C-61B0-1BBDAAD0537A}"/>
              </a:ext>
            </a:extLst>
          </p:cNvPr>
          <p:cNvGrpSpPr>
            <a:grpSpLocks noGrp="1" noUngrp="1" noRot="1" noMove="1" noResize="1"/>
          </p:cNvGrpSpPr>
          <p:nvPr/>
        </p:nvGrpSpPr>
        <p:grpSpPr>
          <a:xfrm>
            <a:off x="7421182" y="1084863"/>
            <a:ext cx="1749932" cy="2574970"/>
            <a:chOff x="7421182" y="1084863"/>
            <a:chExt cx="1749932" cy="2574970"/>
          </a:xfrm>
        </p:grpSpPr>
        <p:pic>
          <p:nvPicPr>
            <p:cNvPr id="20" name="Afbeelding 19">
              <a:hlinkClick r:id="rId5" action="ppaction://hlinksldjump"/>
              <a:extLst>
                <a:ext uri="{FF2B5EF4-FFF2-40B4-BE49-F238E27FC236}">
                  <a16:creationId xmlns:a16="http://schemas.microsoft.com/office/drawing/2014/main" id="{576F53F1-832B-672D-CBCE-B780CDD4FD6B}"/>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3371" t="-15022" r="-3924" b="-23532"/>
            <a:stretch/>
          </p:blipFill>
          <p:spPr>
            <a:xfrm>
              <a:off x="7449428" y="1084863"/>
              <a:ext cx="1721686" cy="2016000"/>
            </a:xfrm>
            <a:prstGeom prst="rect">
              <a:avLst/>
            </a:prstGeom>
            <a:solidFill>
              <a:schemeClr val="bg1"/>
            </a:solidFill>
            <a:ln w="19050">
              <a:solidFill>
                <a:schemeClr val="tx1"/>
              </a:solidFill>
            </a:ln>
          </p:spPr>
        </p:pic>
        <p:sp>
          <p:nvSpPr>
            <p:cNvPr id="21" name="Tekstvak 20">
              <a:hlinkClick r:id="rId5" action="ppaction://hlinksldjump"/>
              <a:extLst>
                <a:ext uri="{FF2B5EF4-FFF2-40B4-BE49-F238E27FC236}">
                  <a16:creationId xmlns:a16="http://schemas.microsoft.com/office/drawing/2014/main" id="{D6E679DE-E8EC-9867-C5A4-A9382C71A264}"/>
                </a:ext>
              </a:extLst>
            </p:cNvPr>
            <p:cNvSpPr txBox="1">
              <a:spLocks noGrp="1" noRot="1" noMove="1" noResize="1" noEditPoints="1" noAdjustHandles="1" noChangeArrowheads="1" noChangeShapeType="1"/>
            </p:cNvSpPr>
            <p:nvPr/>
          </p:nvSpPr>
          <p:spPr>
            <a:xfrm>
              <a:off x="7421182" y="3105835"/>
              <a:ext cx="1749932" cy="553998"/>
            </a:xfrm>
            <a:prstGeom prst="rect">
              <a:avLst/>
            </a:prstGeom>
            <a:noFill/>
          </p:spPr>
          <p:txBody>
            <a:bodyPr wrap="square" rtlCol="0">
              <a:spAutoFit/>
            </a:bodyPr>
            <a:lstStyle/>
            <a:p>
              <a:pPr algn="ctr"/>
              <a:r>
                <a:rPr lang="nl-NL" sz="1500" b="1" dirty="0">
                  <a:cs typeface="Arial" panose="020B0604020202020204" pitchFamily="34" charset="0"/>
                </a:rPr>
                <a:t>Beademen met hulpmiddelen</a:t>
              </a:r>
            </a:p>
          </p:txBody>
        </p:sp>
      </p:grpSp>
      <p:grpSp>
        <p:nvGrpSpPr>
          <p:cNvPr id="47" name="Groep 46">
            <a:extLst>
              <a:ext uri="{FF2B5EF4-FFF2-40B4-BE49-F238E27FC236}">
                <a16:creationId xmlns:a16="http://schemas.microsoft.com/office/drawing/2014/main" id="{35F9FC37-8928-B168-715A-50C020CA386A}"/>
              </a:ext>
            </a:extLst>
          </p:cNvPr>
          <p:cNvGrpSpPr>
            <a:grpSpLocks noGrp="1" noUngrp="1" noRot="1" noMove="1" noResize="1"/>
          </p:cNvGrpSpPr>
          <p:nvPr/>
        </p:nvGrpSpPr>
        <p:grpSpPr>
          <a:xfrm>
            <a:off x="9513479" y="1091352"/>
            <a:ext cx="1731144" cy="2563218"/>
            <a:chOff x="9513479" y="1091352"/>
            <a:chExt cx="1731144" cy="2563218"/>
          </a:xfrm>
        </p:grpSpPr>
        <p:sp>
          <p:nvSpPr>
            <p:cNvPr id="23" name="Tekstvak 22">
              <a:hlinkClick r:id="rId7" action="ppaction://hlinksldjump"/>
              <a:extLst>
                <a:ext uri="{FF2B5EF4-FFF2-40B4-BE49-F238E27FC236}">
                  <a16:creationId xmlns:a16="http://schemas.microsoft.com/office/drawing/2014/main" id="{5C0BD811-D976-BD9B-D202-FBFB588E58B5}"/>
                </a:ext>
              </a:extLst>
            </p:cNvPr>
            <p:cNvSpPr txBox="1">
              <a:spLocks noGrp="1" noRot="1" noMove="1" noResize="1" noEditPoints="1" noAdjustHandles="1" noChangeArrowheads="1" noChangeShapeType="1"/>
            </p:cNvSpPr>
            <p:nvPr/>
          </p:nvSpPr>
          <p:spPr>
            <a:xfrm>
              <a:off x="9522937" y="3100572"/>
              <a:ext cx="1721686" cy="553998"/>
            </a:xfrm>
            <a:prstGeom prst="rect">
              <a:avLst/>
            </a:prstGeom>
            <a:noFill/>
          </p:spPr>
          <p:txBody>
            <a:bodyPr wrap="square" rtlCol="0">
              <a:spAutoFit/>
            </a:bodyPr>
            <a:lstStyle/>
            <a:p>
              <a:pPr algn="ctr"/>
              <a:r>
                <a:rPr lang="nl-NL" sz="1500" b="1">
                  <a:cs typeface="Arial" panose="020B0604020202020204" pitchFamily="34" charset="0"/>
                </a:rPr>
                <a:t>Niet-technische vaardigheden</a:t>
              </a:r>
            </a:p>
          </p:txBody>
        </p:sp>
        <p:pic>
          <p:nvPicPr>
            <p:cNvPr id="24" name="Afbeelding 23">
              <a:hlinkClick r:id="rId7" action="ppaction://hlinksldjump"/>
              <a:extLst>
                <a:ext uri="{FF2B5EF4-FFF2-40B4-BE49-F238E27FC236}">
                  <a16:creationId xmlns:a16="http://schemas.microsoft.com/office/drawing/2014/main" id="{E1891F69-4F2D-BD72-FE1D-E2F6E69E6D36}"/>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val="0"/>
                </a:ext>
              </a:extLst>
            </a:blip>
            <a:srcRect t="-25076" b="-28143"/>
            <a:stretch/>
          </p:blipFill>
          <p:spPr>
            <a:xfrm>
              <a:off x="9513479" y="1091352"/>
              <a:ext cx="1720800" cy="2015999"/>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90B53CD0-B02F-C998-F414-D5C13FBFB17F}"/>
              </a:ext>
            </a:extLst>
          </p:cNvPr>
          <p:cNvGrpSpPr>
            <a:grpSpLocks noGrp="1" noUngrp="1" noRot="1" noMove="1" noResize="1"/>
          </p:cNvGrpSpPr>
          <p:nvPr/>
        </p:nvGrpSpPr>
        <p:grpSpPr>
          <a:xfrm>
            <a:off x="3318647" y="1089544"/>
            <a:ext cx="1735809" cy="2334193"/>
            <a:chOff x="3748650" y="993692"/>
            <a:chExt cx="1735809" cy="2334193"/>
          </a:xfrm>
        </p:grpSpPr>
        <p:sp>
          <p:nvSpPr>
            <p:cNvPr id="4" name="Tekstvak 3">
              <a:hlinkClick r:id="rId9" action="ppaction://hlinksldjump"/>
              <a:extLst>
                <a:ext uri="{FF2B5EF4-FFF2-40B4-BE49-F238E27FC236}">
                  <a16:creationId xmlns:a16="http://schemas.microsoft.com/office/drawing/2014/main" id="{001FDFC0-CBF9-558B-FF8D-05D14A5823F8}"/>
                </a:ext>
              </a:extLst>
            </p:cNvPr>
            <p:cNvSpPr txBox="1">
              <a:spLocks noGrp="1" noRot="1" noMove="1" noResize="1" noEditPoints="1" noAdjustHandles="1" noChangeArrowheads="1" noChangeShapeType="1"/>
            </p:cNvSpPr>
            <p:nvPr/>
          </p:nvSpPr>
          <p:spPr>
            <a:xfrm>
              <a:off x="3748650" y="3004720"/>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PBLS</a:t>
              </a:r>
            </a:p>
          </p:txBody>
        </p:sp>
        <p:pic>
          <p:nvPicPr>
            <p:cNvPr id="6" name="Afbeelding 5">
              <a:hlinkClick r:id="rId9" action="ppaction://hlinksldjump"/>
              <a:extLst>
                <a:ext uri="{FF2B5EF4-FFF2-40B4-BE49-F238E27FC236}">
                  <a16:creationId xmlns:a16="http://schemas.microsoft.com/office/drawing/2014/main" id="{70DF144E-A44C-2964-F22E-A3AECDC8395F}"/>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3" name="Groep 12">
            <a:extLst>
              <a:ext uri="{FF2B5EF4-FFF2-40B4-BE49-F238E27FC236}">
                <a16:creationId xmlns:a16="http://schemas.microsoft.com/office/drawing/2014/main" id="{5E5D9893-8890-DAE6-5D82-6998D76F86EA}"/>
              </a:ext>
            </a:extLst>
          </p:cNvPr>
          <p:cNvGrpSpPr>
            <a:grpSpLocks noGrp="1" noUngrp="1" noRot="1" noMove="1" noResize="1"/>
          </p:cNvGrpSpPr>
          <p:nvPr/>
        </p:nvGrpSpPr>
        <p:grpSpPr>
          <a:xfrm>
            <a:off x="1274272" y="3726388"/>
            <a:ext cx="1731060" cy="2370643"/>
            <a:chOff x="1274272" y="3726388"/>
            <a:chExt cx="1731060" cy="2370643"/>
          </a:xfrm>
        </p:grpSpPr>
        <p:sp>
          <p:nvSpPr>
            <p:cNvPr id="8" name="Tekstvak 7">
              <a:hlinkClick r:id="rId11" action="ppaction://hlinksldjump"/>
              <a:extLst>
                <a:ext uri="{FF2B5EF4-FFF2-40B4-BE49-F238E27FC236}">
                  <a16:creationId xmlns:a16="http://schemas.microsoft.com/office/drawing/2014/main" id="{6E9FEB71-8EE6-5552-927A-F688988C4851}"/>
                </a:ext>
              </a:extLst>
            </p:cNvPr>
            <p:cNvSpPr txBox="1">
              <a:spLocks noGrp="1" noRot="1" noMove="1" noResize="1" noEditPoints="1" noAdjustHandles="1" noChangeArrowheads="1" noChangeShapeType="1"/>
            </p:cNvSpPr>
            <p:nvPr/>
          </p:nvSpPr>
          <p:spPr>
            <a:xfrm>
              <a:off x="1283646" y="5773866"/>
              <a:ext cx="1721686" cy="323165"/>
            </a:xfrm>
            <a:prstGeom prst="rect">
              <a:avLst/>
            </a:prstGeom>
            <a:noFill/>
          </p:spPr>
          <p:txBody>
            <a:bodyPr wrap="square" rtlCol="0">
              <a:spAutoFit/>
            </a:bodyPr>
            <a:lstStyle/>
            <a:p>
              <a:pPr algn="ctr"/>
              <a:r>
                <a:rPr lang="nl-NL" sz="1500" b="1" dirty="0">
                  <a:cs typeface="Arial" panose="020B0604020202020204" pitchFamily="34" charset="0"/>
                </a:rPr>
                <a:t>Verslikking kind</a:t>
              </a:r>
            </a:p>
          </p:txBody>
        </p:sp>
        <p:pic>
          <p:nvPicPr>
            <p:cNvPr id="11" name="Afbeelding 10">
              <a:hlinkClick r:id="rId11" action="ppaction://hlinksldjump"/>
              <a:extLst>
                <a:ext uri="{FF2B5EF4-FFF2-40B4-BE49-F238E27FC236}">
                  <a16:creationId xmlns:a16="http://schemas.microsoft.com/office/drawing/2014/main" id="{2D12CC7E-6CDC-96AA-E48A-AC9E0F96407E}"/>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t="3391" b="3391"/>
            <a:stretch/>
          </p:blipFill>
          <p:spPr>
            <a:xfrm>
              <a:off x="1274272" y="3726388"/>
              <a:ext cx="1720800" cy="2015999"/>
            </a:xfrm>
            <a:prstGeom prst="rect">
              <a:avLst/>
            </a:prstGeom>
            <a:solidFill>
              <a:schemeClr val="bg1"/>
            </a:solidFill>
            <a:ln w="19050">
              <a:solidFill>
                <a:schemeClr val="tx1"/>
              </a:solidFill>
            </a:ln>
          </p:spPr>
        </p:pic>
      </p:grpSp>
      <p:grpSp>
        <p:nvGrpSpPr>
          <p:cNvPr id="55" name="Groep 54">
            <a:extLst>
              <a:ext uri="{FF2B5EF4-FFF2-40B4-BE49-F238E27FC236}">
                <a16:creationId xmlns:a16="http://schemas.microsoft.com/office/drawing/2014/main" id="{C398262C-B1EF-6F48-899A-2BE667437C0B}"/>
              </a:ext>
            </a:extLst>
          </p:cNvPr>
          <p:cNvGrpSpPr>
            <a:grpSpLocks noGrp="1" noUngrp="1" noRot="1" noMove="1" noResize="1"/>
          </p:cNvGrpSpPr>
          <p:nvPr/>
        </p:nvGrpSpPr>
        <p:grpSpPr>
          <a:xfrm>
            <a:off x="1273386" y="1087189"/>
            <a:ext cx="1721686" cy="2336548"/>
            <a:chOff x="1273386" y="1087189"/>
            <a:chExt cx="1721686" cy="2336548"/>
          </a:xfrm>
        </p:grpSpPr>
        <p:sp>
          <p:nvSpPr>
            <p:cNvPr id="41" name="Tekstvak 40">
              <a:hlinkClick r:id="rId13" action="ppaction://hlinksldjump"/>
              <a:extLst>
                <a:ext uri="{FF2B5EF4-FFF2-40B4-BE49-F238E27FC236}">
                  <a16:creationId xmlns:a16="http://schemas.microsoft.com/office/drawing/2014/main" id="{C92AA44D-262F-D3B8-9EB1-A6384DB1E4C4}"/>
                </a:ext>
              </a:extLst>
            </p:cNvPr>
            <p:cNvSpPr txBox="1">
              <a:spLocks noGrp="1" noRot="1" noMove="1" noResize="1" noEditPoints="1" noAdjustHandles="1" noChangeArrowheads="1" noChangeShapeType="1"/>
            </p:cNvSpPr>
            <p:nvPr/>
          </p:nvSpPr>
          <p:spPr>
            <a:xfrm>
              <a:off x="1273386" y="3100572"/>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BLS</a:t>
              </a:r>
            </a:p>
          </p:txBody>
        </p:sp>
        <p:pic>
          <p:nvPicPr>
            <p:cNvPr id="9" name="Afbeelding 8" descr="Afbeelding met kleding, tekenfilm, Dans, dansen">
              <a:hlinkClick r:id="rId13" action="ppaction://hlinksldjump"/>
              <a:extLst>
                <a:ext uri="{FF2B5EF4-FFF2-40B4-BE49-F238E27FC236}">
                  <a16:creationId xmlns:a16="http://schemas.microsoft.com/office/drawing/2014/main" id="{BBB3999E-F6D8-4CF6-EC78-E766C8958C2B}"/>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l="52226" t="32663" r="13189" b="6541"/>
            <a:stretch>
              <a:fillRect/>
            </a:stretch>
          </p:blipFill>
          <p:spPr>
            <a:xfrm>
              <a:off x="1274442" y="1087189"/>
              <a:ext cx="1719574" cy="2016000"/>
            </a:xfrm>
            <a:prstGeom prst="rect">
              <a:avLst/>
            </a:prstGeom>
            <a:ln w="19050">
              <a:solidFill>
                <a:schemeClr val="tx1"/>
              </a:solidFill>
            </a:ln>
          </p:spPr>
        </p:pic>
      </p:grpSp>
      <p:grpSp>
        <p:nvGrpSpPr>
          <p:cNvPr id="5" name="Groep 4">
            <a:extLst>
              <a:ext uri="{FF2B5EF4-FFF2-40B4-BE49-F238E27FC236}">
                <a16:creationId xmlns:a16="http://schemas.microsoft.com/office/drawing/2014/main" id="{26F731AB-3B8D-4D5C-C3A5-BD58DF938CE5}"/>
              </a:ext>
            </a:extLst>
          </p:cNvPr>
          <p:cNvGrpSpPr>
            <a:grpSpLocks noGrp="1" noUngrp="1" noRot="1" noMove="1" noResize="1"/>
          </p:cNvGrpSpPr>
          <p:nvPr/>
        </p:nvGrpSpPr>
        <p:grpSpPr>
          <a:xfrm>
            <a:off x="5362683" y="3726388"/>
            <a:ext cx="1720800" cy="2547619"/>
            <a:chOff x="5362683" y="3726388"/>
            <a:chExt cx="1720800" cy="2547619"/>
          </a:xfrm>
        </p:grpSpPr>
        <p:sp>
          <p:nvSpPr>
            <p:cNvPr id="12" name="Tekstvak 11">
              <a:hlinkClick r:id="rId15" action="ppaction://hlinksldjump"/>
              <a:extLst>
                <a:ext uri="{FF2B5EF4-FFF2-40B4-BE49-F238E27FC236}">
                  <a16:creationId xmlns:a16="http://schemas.microsoft.com/office/drawing/2014/main" id="{AB33BC46-4690-69C7-37F0-1D9E8223DB4A}"/>
                </a:ext>
              </a:extLst>
            </p:cNvPr>
            <p:cNvSpPr txBox="1">
              <a:spLocks noGrp="1" noRot="1" noMove="1" noResize="1" noEditPoints="1" noAdjustHandles="1" noChangeArrowheads="1" noChangeShapeType="1"/>
            </p:cNvSpPr>
            <p:nvPr/>
          </p:nvSpPr>
          <p:spPr>
            <a:xfrm>
              <a:off x="5362683" y="5720009"/>
              <a:ext cx="1720800" cy="553998"/>
            </a:xfrm>
            <a:prstGeom prst="rect">
              <a:avLst/>
            </a:prstGeom>
            <a:noFill/>
          </p:spPr>
          <p:txBody>
            <a:bodyPr wrap="square" lIns="91440" tIns="45720" rIns="91440" bIns="45720" rtlCol="0" anchor="t">
              <a:spAutoFit/>
            </a:bodyPr>
            <a:lstStyle/>
            <a:p>
              <a:pPr algn="ctr"/>
              <a:r>
                <a:rPr lang="nl-NL" sz="1500" b="1" dirty="0">
                  <a:cs typeface="Arial"/>
                </a:rPr>
                <a:t>Beademen via </a:t>
              </a:r>
              <a:r>
                <a:rPr lang="nl-NL" sz="1500" b="1" dirty="0" err="1">
                  <a:cs typeface="Arial"/>
                </a:rPr>
                <a:t>tracheostoma</a:t>
              </a:r>
              <a:endParaRPr lang="nl-NL" sz="1500" b="1" dirty="0" err="1">
                <a:ea typeface="Calibri"/>
                <a:cs typeface="Arial"/>
              </a:endParaRPr>
            </a:p>
          </p:txBody>
        </p:sp>
        <p:pic>
          <p:nvPicPr>
            <p:cNvPr id="2" name="Picture 3">
              <a:hlinkClick r:id="rId15" action="ppaction://hlinksldjump"/>
              <a:extLst>
                <a:ext uri="{FF2B5EF4-FFF2-40B4-BE49-F238E27FC236}">
                  <a16:creationId xmlns:a16="http://schemas.microsoft.com/office/drawing/2014/main" id="{13C09C16-26B6-D9E0-9F61-E3F1E7FC5A29}"/>
                </a:ext>
              </a:extLst>
            </p:cNvPr>
            <p:cNvPicPr>
              <a:picLocks noGrp="1" noRot="1" noMove="1" noResize="1" noEditPoints="1" noAdjustHandles="1" noChangeArrowheads="1" noChangeShapeType="1" noCrop="1"/>
            </p:cNvPicPr>
            <p:nvPr/>
          </p:nvPicPr>
          <p:blipFill>
            <a:blip r:embed="rId16"/>
            <a:srcRect l="16196" t="3289" r="27871" b="-2345"/>
            <a:stretch>
              <a:fillRect/>
            </a:stretch>
          </p:blipFill>
          <p:spPr>
            <a:xfrm>
              <a:off x="5362683" y="3726388"/>
              <a:ext cx="1720800" cy="2016000"/>
            </a:xfrm>
            <a:prstGeom prst="rect">
              <a:avLst/>
            </a:prstGeom>
            <a:ln w="19050">
              <a:solidFill>
                <a:schemeClr val="tx1"/>
              </a:solidFill>
            </a:ln>
          </p:spPr>
        </p:pic>
      </p:grpSp>
      <p:grpSp>
        <p:nvGrpSpPr>
          <p:cNvPr id="10" name="Groep 9">
            <a:extLst>
              <a:ext uri="{FF2B5EF4-FFF2-40B4-BE49-F238E27FC236}">
                <a16:creationId xmlns:a16="http://schemas.microsoft.com/office/drawing/2014/main" id="{C9D4F056-D472-3822-7906-9D895A0395ED}"/>
              </a:ext>
            </a:extLst>
          </p:cNvPr>
          <p:cNvGrpSpPr>
            <a:grpSpLocks noGrp="1" noUngrp="1" noRot="1" noMove="1" noResize="1"/>
          </p:cNvGrpSpPr>
          <p:nvPr/>
        </p:nvGrpSpPr>
        <p:grpSpPr>
          <a:xfrm>
            <a:off x="7450314" y="3726387"/>
            <a:ext cx="1720800" cy="2600748"/>
            <a:chOff x="7450314" y="3726387"/>
            <a:chExt cx="1720800" cy="2600748"/>
          </a:xfrm>
        </p:grpSpPr>
        <p:sp>
          <p:nvSpPr>
            <p:cNvPr id="29" name="Tekstvak 28">
              <a:extLst>
                <a:ext uri="{FF2B5EF4-FFF2-40B4-BE49-F238E27FC236}">
                  <a16:creationId xmlns:a16="http://schemas.microsoft.com/office/drawing/2014/main" id="{1769C2DB-1B53-960A-D393-4E41DA48BDEA}"/>
                </a:ext>
              </a:extLst>
            </p:cNvPr>
            <p:cNvSpPr txBox="1">
              <a:spLocks noGrp="1" noRot="1" noMove="1" noResize="1" noEditPoints="1" noAdjustHandles="1" noChangeArrowheads="1" noChangeShapeType="1"/>
            </p:cNvSpPr>
            <p:nvPr/>
          </p:nvSpPr>
          <p:spPr>
            <a:xfrm>
              <a:off x="7450314" y="5773137"/>
              <a:ext cx="1720800" cy="553998"/>
            </a:xfrm>
            <a:prstGeom prst="rect">
              <a:avLst/>
            </a:prstGeom>
            <a:noFill/>
          </p:spPr>
          <p:txBody>
            <a:bodyPr wrap="square" rtlCol="0">
              <a:spAutoFit/>
            </a:bodyPr>
            <a:lstStyle/>
            <a:p>
              <a:pPr algn="ctr"/>
              <a:r>
                <a:rPr lang="nl-NL" sz="1500" b="1" dirty="0">
                  <a:cs typeface="Arial" panose="020B0604020202020204" pitchFamily="34" charset="0"/>
                </a:rPr>
                <a:t>Reanimatie in smalle ruimtes</a:t>
              </a:r>
            </a:p>
          </p:txBody>
        </p:sp>
        <p:pic>
          <p:nvPicPr>
            <p:cNvPr id="7" name="Picture 2">
              <a:hlinkClick r:id="rId17" action="ppaction://hlinksldjump"/>
              <a:extLst>
                <a:ext uri="{FF2B5EF4-FFF2-40B4-BE49-F238E27FC236}">
                  <a16:creationId xmlns:a16="http://schemas.microsoft.com/office/drawing/2014/main" id="{17D3E9DA-F1CA-334B-F2D5-C0657CA5B65E}"/>
                </a:ext>
              </a:extLst>
            </p:cNvPr>
            <p:cNvPicPr>
              <a:picLocks noGrp="1" noRot="1" noMove="1" noResize="1" noEditPoints="1" noAdjustHandles="1" noChangeArrowheads="1" noChangeShapeType="1" noCrop="1"/>
            </p:cNvPicPr>
            <p:nvPr/>
          </p:nvPicPr>
          <p:blipFill>
            <a:blip r:embed="rId18"/>
            <a:srcRect l="17177" t="605" r="24539" b="4793"/>
            <a:stretch>
              <a:fillRect/>
            </a:stretch>
          </p:blipFill>
          <p:spPr>
            <a:xfrm>
              <a:off x="7450314" y="3726387"/>
              <a:ext cx="1720800" cy="2016000"/>
            </a:xfrm>
            <a:prstGeom prst="rect">
              <a:avLst/>
            </a:prstGeom>
            <a:ln w="19050">
              <a:solidFill>
                <a:schemeClr val="tx1"/>
              </a:solidFill>
            </a:ln>
          </p:spPr>
        </p:pic>
      </p:grpSp>
      <p:grpSp>
        <p:nvGrpSpPr>
          <p:cNvPr id="42" name="Groep 41">
            <a:extLst>
              <a:ext uri="{FF2B5EF4-FFF2-40B4-BE49-F238E27FC236}">
                <a16:creationId xmlns:a16="http://schemas.microsoft.com/office/drawing/2014/main" id="{E29AF30E-251B-2806-113D-E5A6161CB81B}"/>
              </a:ext>
            </a:extLst>
          </p:cNvPr>
          <p:cNvGrpSpPr>
            <a:grpSpLocks noGrp="1" noUngrp="1" noRot="1" noMove="1" noResize="1"/>
          </p:cNvGrpSpPr>
          <p:nvPr/>
        </p:nvGrpSpPr>
        <p:grpSpPr>
          <a:xfrm>
            <a:off x="3319090" y="3726387"/>
            <a:ext cx="1751602" cy="2601477"/>
            <a:chOff x="3319090" y="3726387"/>
            <a:chExt cx="1751602" cy="2601477"/>
          </a:xfrm>
        </p:grpSpPr>
        <p:sp>
          <p:nvSpPr>
            <p:cNvPr id="30" name="Tekstvak 29">
              <a:hlinkClick r:id="rId19" action="ppaction://hlinksldjump"/>
              <a:extLst>
                <a:ext uri="{FF2B5EF4-FFF2-40B4-BE49-F238E27FC236}">
                  <a16:creationId xmlns:a16="http://schemas.microsoft.com/office/drawing/2014/main" id="{845A8A4D-F902-DDE6-C72E-23A45995042B}"/>
                </a:ext>
              </a:extLst>
            </p:cNvPr>
            <p:cNvSpPr txBox="1">
              <a:spLocks noGrp="1" noRot="1" noMove="1" noResize="1" noEditPoints="1" noAdjustHandles="1" noChangeArrowheads="1" noChangeShapeType="1"/>
            </p:cNvSpPr>
            <p:nvPr/>
          </p:nvSpPr>
          <p:spPr>
            <a:xfrm>
              <a:off x="3349006" y="5773866"/>
              <a:ext cx="1721686" cy="553998"/>
            </a:xfrm>
            <a:prstGeom prst="rect">
              <a:avLst/>
            </a:prstGeom>
            <a:noFill/>
          </p:spPr>
          <p:txBody>
            <a:bodyPr wrap="square" rtlCol="0">
              <a:spAutoFit/>
            </a:bodyPr>
            <a:lstStyle/>
            <a:p>
              <a:pPr algn="ctr"/>
              <a:r>
                <a:rPr lang="nl-NL" sz="1500" b="1" dirty="0">
                  <a:cs typeface="Arial" panose="020B0604020202020204" pitchFamily="34" charset="0"/>
                </a:rPr>
                <a:t>Afwijkend</a:t>
              </a:r>
            </a:p>
            <a:p>
              <a:pPr algn="ctr"/>
              <a:r>
                <a:rPr lang="nl-NL" sz="1500" b="1" dirty="0">
                  <a:cs typeface="Arial" panose="020B0604020202020204" pitchFamily="34" charset="0"/>
                </a:rPr>
                <a:t>algoritme</a:t>
              </a:r>
            </a:p>
          </p:txBody>
        </p:sp>
        <p:pic>
          <p:nvPicPr>
            <p:cNvPr id="27" name="Afbeelding 26" descr="Afbeelding met tekst, schermopname, Rechthoek, rood&#10;&#10;Door AI gegenereerde inhoud is mogelijk onjuist.">
              <a:hlinkClick r:id="rId19" action="ppaction://hlinksldjump"/>
              <a:extLst>
                <a:ext uri="{FF2B5EF4-FFF2-40B4-BE49-F238E27FC236}">
                  <a16:creationId xmlns:a16="http://schemas.microsoft.com/office/drawing/2014/main" id="{05DBA2A6-44AB-12F2-3BAD-595599023DE4}"/>
                </a:ext>
              </a:extLst>
            </p:cNvPr>
            <p:cNvPicPr>
              <a:picLocks noGrp="1" noRot="1" noMove="1" noResize="1" noEditPoints="1" noAdjustHandles="1" noChangeArrowheads="1" noChangeShapeType="1" noCrop="1"/>
            </p:cNvPicPr>
            <p:nvPr/>
          </p:nvPicPr>
          <p:blipFill>
            <a:blip r:embed="rId20"/>
            <a:stretch>
              <a:fillRect/>
            </a:stretch>
          </p:blipFill>
          <p:spPr>
            <a:xfrm>
              <a:off x="3319090" y="3726387"/>
              <a:ext cx="1720800" cy="2016000"/>
            </a:xfrm>
            <a:prstGeom prst="rect">
              <a:avLst/>
            </a:prstGeom>
            <a:ln w="19050">
              <a:solidFill>
                <a:schemeClr val="tx1"/>
              </a:solidFill>
            </a:ln>
          </p:spPr>
        </p:pic>
      </p:grpSp>
    </p:spTree>
    <p:extLst>
      <p:ext uri="{BB962C8B-B14F-4D97-AF65-F5344CB8AC3E}">
        <p14:creationId xmlns:p14="http://schemas.microsoft.com/office/powerpoint/2010/main" val="41706290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D94B1-FC82-63A8-C2C6-35C7840F4C76}"/>
              </a:ext>
            </a:extLst>
          </p:cNvPr>
          <p:cNvSpPr>
            <a:spLocks noGrp="1" noRot="1" noMove="1" noResize="1" noEditPoints="1" noAdjustHandles="1" noChangeArrowheads="1" noChangeShapeType="1"/>
          </p:cNvSpPr>
          <p:nvPr>
            <p:ph type="title"/>
          </p:nvPr>
        </p:nvSpPr>
        <p:spPr/>
        <p:txBody>
          <a:bodyPr/>
          <a:lstStyle/>
          <a:p>
            <a:r>
              <a:rPr lang="nl-NL" dirty="0"/>
              <a:t>Afwijkend algoritme</a:t>
            </a:r>
          </a:p>
        </p:txBody>
      </p:sp>
    </p:spTree>
    <p:extLst>
      <p:ext uri="{BB962C8B-B14F-4D97-AF65-F5344CB8AC3E}">
        <p14:creationId xmlns:p14="http://schemas.microsoft.com/office/powerpoint/2010/main" val="33407866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84DE9EC3-802C-4FFA-993D-AFD7A896BB2C}"/>
              </a:ext>
            </a:extLst>
          </p:cNvPr>
          <p:cNvSpPr txBox="1">
            <a:spLocks noGrp="1" noRot="1" noMove="1" noResize="1" noEditPoints="1" noAdjustHandles="1" noChangeArrowheads="1" noChangeShapeType="1"/>
          </p:cNvSpPr>
          <p:nvPr/>
        </p:nvSpPr>
        <p:spPr bwMode="auto">
          <a:xfrm>
            <a:off x="699407" y="2828835"/>
            <a:ext cx="10793186" cy="1200329"/>
          </a:xfrm>
          <a:prstGeom prst="rect">
            <a:avLst/>
          </a:prstGeom>
          <a:noFill/>
          <a:ln w="9525">
            <a:noFill/>
            <a:miter lim="800000"/>
            <a:headEnd/>
            <a:tailEnd/>
          </a:ln>
        </p:spPr>
        <p:txBody>
          <a:bodyPr wrap="square" anchor="ctr" anchorCtr="0">
            <a:spAutoFit/>
          </a:bodyPr>
          <a:lstStyle/>
          <a:p>
            <a:r>
              <a:rPr lang="nl-NL" sz="2400" b="1" dirty="0"/>
              <a:t>Aan het einde van deze module kun je:</a:t>
            </a:r>
          </a:p>
          <a:p>
            <a:endParaRPr lang="nl-NL" sz="2400" dirty="0"/>
          </a:p>
          <a:p>
            <a:pPr marL="342900" indent="-342900">
              <a:buFont typeface="Arial" panose="020B0604020202020204" pitchFamily="34" charset="0"/>
              <a:buChar char="•"/>
            </a:pPr>
            <a:r>
              <a:rPr lang="nl-NL" sz="2400" dirty="0"/>
              <a:t>Een demonstratie geven van het gehele BLS algoritme op jouw locatie</a:t>
            </a:r>
          </a:p>
        </p:txBody>
      </p:sp>
      <p:sp>
        <p:nvSpPr>
          <p:cNvPr id="2" name="Tijdelijke aanduiding voor tekst 3">
            <a:extLst>
              <a:ext uri="{FF2B5EF4-FFF2-40B4-BE49-F238E27FC236}">
                <a16:creationId xmlns:a16="http://schemas.microsoft.com/office/drawing/2014/main" id="{936712A6-A36A-239A-A6D5-E587F227C3D6}"/>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Leerdoelen</a:t>
            </a:r>
          </a:p>
        </p:txBody>
      </p:sp>
    </p:spTree>
    <p:extLst>
      <p:ext uri="{BB962C8B-B14F-4D97-AF65-F5344CB8AC3E}">
        <p14:creationId xmlns:p14="http://schemas.microsoft.com/office/powerpoint/2010/main" val="12613609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a:grpSpLocks noGrp="1" noUngrp="1" noRot="1" noMove="1" noResize="1"/>
          </p:cNvGrpSpPr>
          <p:nvPr/>
        </p:nvGrpSpPr>
        <p:grpSpPr>
          <a:xfrm>
            <a:off x="3890318" y="1265898"/>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Grp="1" noRot="1" noChangeAspect="1" noMove="1" noResize="1" noEditPoints="1" noAdjustHandles="1" noChangeArrowheads="1" noChangeShapeType="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30 borstcompressies</a:t>
              </a:r>
            </a:p>
            <a:p>
              <a:pPr algn="ctr"/>
              <a:r>
                <a:rPr lang="en-US" sz="2200" b="1">
                  <a:latin typeface="Arial" pitchFamily="34" charset="0"/>
                  <a:cs typeface="Arial" pitchFamily="34" charset="0"/>
                </a:rPr>
                <a:t>2 </a:t>
              </a:r>
              <a:r>
                <a:rPr lang="en-US" sz="2200" b="1" err="1">
                  <a:latin typeface="Arial" pitchFamily="34" charset="0"/>
                  <a:cs typeface="Arial" pitchFamily="34" charset="0"/>
                </a:rPr>
                <a:t>beademingen</a:t>
              </a:r>
              <a:endParaRPr lang="en-US" sz="2200" b="1">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Grp="1" noRot="1" noChangeAspect="1" noMove="1" noResize="1" noEditPoints="1" noAdjustHandles="1" noChangeArrowheads="1" noChangeShapeType="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a:t>
              </a:r>
              <a:r>
                <a:rPr lang="en-US" sz="2200" b="1" err="1">
                  <a:latin typeface="Arial" pitchFamily="34" charset="0"/>
                  <a:cs typeface="Arial" pitchFamily="34" charset="0"/>
                </a:rPr>
                <a:t>laat</a:t>
              </a:r>
              <a:r>
                <a:rPr lang="en-US" sz="2200" b="1">
                  <a:latin typeface="Arial" pitchFamily="34" charset="0"/>
                  <a:cs typeface="Arial" pitchFamily="34" charset="0"/>
                </a:rPr>
                <a:t>) 112 </a:t>
              </a:r>
              <a:r>
                <a:rPr lang="en-US" sz="2200" b="1" err="1">
                  <a:latin typeface="Arial" pitchFamily="34" charset="0"/>
                  <a:cs typeface="Arial" pitchFamily="34" charset="0"/>
                </a:rPr>
                <a:t>bellen</a:t>
              </a:r>
              <a:r>
                <a:rPr lang="en-US" sz="2200" b="1">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Grp="1" noRot="1" noChangeAspect="1" noMove="1" noResize="1" noEditPoints="1" noAdjustHandles="1" noChangeArrowheads="1" noChangeShapeType="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Open </a:t>
              </a:r>
              <a:r>
                <a:rPr lang="en-US" sz="2200" b="1" err="1">
                  <a:latin typeface="Arial" pitchFamily="34" charset="0"/>
                  <a:cs typeface="Arial" pitchFamily="34" charset="0"/>
                </a:rPr>
                <a:t>luchtweg</a:t>
              </a:r>
              <a:endParaRPr lang="en-US" sz="2200" b="1">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Grp="1" noRot="1" noChangeAspect="1" noMove="1" noResize="1" noEditPoints="1" noAdjustHandles="1" noChangeArrowheads="1" noChangeShapeType="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Slachtoffer</a:t>
              </a:r>
              <a:r>
                <a:rPr lang="en-US" sz="2200" b="1">
                  <a:latin typeface="Arial" pitchFamily="34" charset="0"/>
                  <a:cs typeface="Arial" pitchFamily="34" charset="0"/>
                </a:rPr>
                <a:t> </a:t>
              </a:r>
              <a:r>
                <a:rPr lang="en-US" sz="2200" b="1" err="1">
                  <a:latin typeface="Arial" pitchFamily="34" charset="0"/>
                  <a:cs typeface="Arial" pitchFamily="34" charset="0"/>
                </a:rPr>
                <a:t>reageert</a:t>
              </a:r>
              <a:r>
                <a:rPr lang="en-US" sz="2200" b="1">
                  <a:latin typeface="Arial" pitchFamily="34" charset="0"/>
                  <a:cs typeface="Arial" pitchFamily="34" charset="0"/>
                </a:rPr>
                <a:t> </a:t>
              </a:r>
              <a:r>
                <a:rPr lang="en-US" sz="2200" b="1" err="1">
                  <a:latin typeface="Arial" pitchFamily="34" charset="0"/>
                  <a:cs typeface="Arial" pitchFamily="34" charset="0"/>
                </a:rPr>
                <a:t>niet</a:t>
              </a:r>
              <a:endParaRPr lang="en-US" sz="2200" b="1">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Grp="1" noRot="1" noChangeAspect="1" noMove="1" noResize="1" noEditPoints="1" noAdjustHandles="1" noChangeArrowheads="1" noChangeShapeType="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Grp="1" noRot="1" noChangeAspect="1" noMove="1" noResize="1" noEditPoints="1" noAdjustHandles="1" noChangeArrowheads="1" noChangeShapeType="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noGrp="1" noRot="1" noMove="1" noResize="1" noEditPoints="1" noAdjustHandles="1" noChangeArrowheads="1" noChangeShapeType="1"/>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Activeer</a:t>
              </a:r>
              <a:r>
                <a:rPr lang="en-US" sz="2200" b="1">
                  <a:latin typeface="Arial" pitchFamily="34" charset="0"/>
                  <a:cs typeface="Arial" pitchFamily="34" charset="0"/>
                </a:rPr>
                <a:t> AED, </a:t>
              </a:r>
            </a:p>
            <a:p>
              <a:pPr algn="ctr"/>
              <a:r>
                <a:rPr lang="en-US" sz="2200" b="1" err="1">
                  <a:latin typeface="Arial" pitchFamily="34" charset="0"/>
                  <a:cs typeface="Arial" pitchFamily="34" charset="0"/>
                </a:rPr>
                <a:t>zodra</a:t>
              </a:r>
              <a:r>
                <a:rPr lang="en-US" sz="2200" b="1">
                  <a:latin typeface="Arial" pitchFamily="34" charset="0"/>
                  <a:cs typeface="Arial" pitchFamily="34" charset="0"/>
                </a:rPr>
                <a:t> </a:t>
              </a:r>
              <a:r>
                <a:rPr lang="en-US" sz="2200" b="1" err="1">
                  <a:latin typeface="Arial" pitchFamily="34" charset="0"/>
                  <a:cs typeface="Arial" pitchFamily="34" charset="0"/>
                </a:rPr>
                <a:t>deze</a:t>
              </a:r>
              <a:r>
                <a:rPr lang="en-US" sz="2200" b="1">
                  <a:latin typeface="Arial" pitchFamily="34" charset="0"/>
                  <a:cs typeface="Arial" pitchFamily="34" charset="0"/>
                </a:rPr>
                <a:t> </a:t>
              </a:r>
              <a:r>
                <a:rPr lang="en-US" sz="2200" b="1" err="1">
                  <a:latin typeface="Arial" pitchFamily="34" charset="0"/>
                  <a:cs typeface="Arial" pitchFamily="34" charset="0"/>
                </a:rPr>
                <a:t>er</a:t>
              </a:r>
              <a:r>
                <a:rPr lang="en-US" sz="2200" b="1">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a:spLocks noGrp="1" noRot="1" noMove="1" noResize="1" noEditPoints="1" noAdjustHandles="1" noChangeArrowheads="1" noChangeShapeType="1"/>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1188053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24">
          <a:extLst>
            <a:ext uri="{FF2B5EF4-FFF2-40B4-BE49-F238E27FC236}">
              <a16:creationId xmlns:a16="http://schemas.microsoft.com/office/drawing/2014/main" id="{BE464599-4E79-EABA-0772-A480B1F04727}"/>
            </a:ext>
          </a:extLst>
        </p:cNvPr>
        <p:cNvGrpSpPr/>
        <p:nvPr/>
      </p:nvGrpSpPr>
      <p:grpSpPr>
        <a:xfrm>
          <a:off x="0" y="0"/>
          <a:ext cx="0" cy="0"/>
          <a:chOff x="0" y="0"/>
          <a:chExt cx="0" cy="0"/>
        </a:xfrm>
      </p:grpSpPr>
      <p:sp>
        <p:nvSpPr>
          <p:cNvPr id="1025" name="Google Shape;1025;p87">
            <a:extLst>
              <a:ext uri="{FF2B5EF4-FFF2-40B4-BE49-F238E27FC236}">
                <a16:creationId xmlns:a16="http://schemas.microsoft.com/office/drawing/2014/main" id="{36BE6CCE-1019-8BDC-E292-B1334609D34A}"/>
              </a:ext>
            </a:extLst>
          </p:cNvPr>
          <p:cNvSpPr>
            <a:spLocks noGrp="1" noRot="1" noMove="1" noResize="1" noEditPoints="1" noAdjustHandles="1" noChangeArrowheads="1" noChangeShapeType="1"/>
          </p:cNvSpPr>
          <p:nvPr/>
        </p:nvSpPr>
        <p:spPr>
          <a:xfrm>
            <a:off x="4283925" y="2707202"/>
            <a:ext cx="3624149" cy="7217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a:solidFill>
                  <a:srgbClr val="084077"/>
                </a:solidFill>
                <a:ea typeface="Arial"/>
                <a:cs typeface="Arial"/>
                <a:sym typeface="Arial"/>
              </a:rPr>
              <a:t>VRAGEN? </a:t>
            </a:r>
            <a:endParaRPr sz="4400" dirty="0">
              <a:solidFill>
                <a:schemeClr val="dk1"/>
              </a:solidFill>
              <a:ea typeface="Arial"/>
              <a:cs typeface="Arial"/>
              <a:sym typeface="Arial"/>
            </a:endParaRPr>
          </a:p>
        </p:txBody>
      </p:sp>
    </p:spTree>
    <p:extLst>
      <p:ext uri="{BB962C8B-B14F-4D97-AF65-F5344CB8AC3E}">
        <p14:creationId xmlns:p14="http://schemas.microsoft.com/office/powerpoint/2010/main" val="15984471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FEF92-B244-0B02-7EC6-F17377E64D65}"/>
            </a:ext>
          </a:extLst>
        </p:cNvPr>
        <p:cNvGrpSpPr/>
        <p:nvPr/>
      </p:nvGrpSpPr>
      <p:grpSpPr>
        <a:xfrm>
          <a:off x="0" y="0"/>
          <a:ext cx="0" cy="0"/>
          <a:chOff x="0" y="0"/>
          <a:chExt cx="0" cy="0"/>
        </a:xfrm>
      </p:grpSpPr>
      <p:sp>
        <p:nvSpPr>
          <p:cNvPr id="5" name="Text Box 3">
            <a:extLst>
              <a:ext uri="{FF2B5EF4-FFF2-40B4-BE49-F238E27FC236}">
                <a16:creationId xmlns:a16="http://schemas.microsoft.com/office/drawing/2014/main" id="{30C68FB4-892F-AD13-BFEF-16A5047523EB}"/>
              </a:ext>
            </a:extLst>
          </p:cNvPr>
          <p:cNvSpPr txBox="1">
            <a:spLocks noGrp="1" noRot="1" noMove="1" noResize="1" noEditPoints="1" noAdjustHandles="1" noChangeArrowheads="1" noChangeShapeType="1"/>
          </p:cNvSpPr>
          <p:nvPr/>
        </p:nvSpPr>
        <p:spPr bwMode="auto">
          <a:xfrm>
            <a:off x="801525" y="2828835"/>
            <a:ext cx="10793186" cy="1200329"/>
          </a:xfrm>
          <a:prstGeom prst="rect">
            <a:avLst/>
          </a:prstGeom>
          <a:noFill/>
          <a:ln w="9525">
            <a:noFill/>
            <a:miter lim="800000"/>
            <a:headEnd/>
            <a:tailEnd/>
          </a:ln>
        </p:spPr>
        <p:txBody>
          <a:bodyPr wrap="square" anchor="ctr" anchorCtr="0">
            <a:spAutoFit/>
          </a:bodyPr>
          <a:lstStyle/>
          <a:p>
            <a:r>
              <a:rPr lang="nl-NL" sz="2400" dirty="0"/>
              <a:t>Ken je eigen werkplek en anticipeer hierop</a:t>
            </a:r>
          </a:p>
          <a:p>
            <a:endParaRPr lang="nl-NL" sz="2400" dirty="0"/>
          </a:p>
          <a:p>
            <a:r>
              <a:rPr lang="nl-NL" sz="2400" dirty="0"/>
              <a:t>Optimaliseer ongeacht de werkplek </a:t>
            </a:r>
            <a:r>
              <a:rPr lang="nl-NL" sz="2400" dirty="0" err="1"/>
              <a:t>borstcompressies</a:t>
            </a:r>
            <a:r>
              <a:rPr lang="nl-NL" sz="2400" dirty="0"/>
              <a:t> en beademingen</a:t>
            </a:r>
          </a:p>
        </p:txBody>
      </p:sp>
      <p:sp>
        <p:nvSpPr>
          <p:cNvPr id="2" name="Tijdelijke aanduiding voor tekst 3">
            <a:extLst>
              <a:ext uri="{FF2B5EF4-FFF2-40B4-BE49-F238E27FC236}">
                <a16:creationId xmlns:a16="http://schemas.microsoft.com/office/drawing/2014/main" id="{1BEB9336-FDFB-56AF-ECAA-15B8566B3297}"/>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Samengevat</a:t>
            </a:r>
          </a:p>
        </p:txBody>
      </p:sp>
    </p:spTree>
    <p:extLst>
      <p:ext uri="{BB962C8B-B14F-4D97-AF65-F5344CB8AC3E}">
        <p14:creationId xmlns:p14="http://schemas.microsoft.com/office/powerpoint/2010/main" val="36525136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18AF2-4229-60B8-65B2-8FE4AC76D7E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8779C55-7625-47EA-C571-3F77DEE41997}"/>
              </a:ext>
            </a:extLst>
          </p:cNvPr>
          <p:cNvSpPr txBox="1">
            <a:spLocks noGrp="1" noRot="1" noMove="1" noResize="1" noEditPoints="1" noAdjustHandles="1" noChangeArrowheads="1" noChangeShapeType="1"/>
          </p:cNvSpPr>
          <p:nvPr/>
        </p:nvSpPr>
        <p:spPr>
          <a:xfrm>
            <a:off x="2385942" y="252000"/>
            <a:ext cx="7420116" cy="523220"/>
          </a:xfrm>
          <a:prstGeom prst="rect">
            <a:avLst/>
          </a:prstGeom>
          <a:noFill/>
        </p:spPr>
        <p:txBody>
          <a:bodyPr wrap="square">
            <a:spAutoFit/>
          </a:bodyPr>
          <a:lstStyle/>
          <a:p>
            <a:pPr algn="ctr"/>
            <a:r>
              <a:rPr lang="nl-NL" sz="2800" b="1" kern="1200" dirty="0">
                <a:solidFill>
                  <a:srgbClr val="005D9F"/>
                </a:solidFill>
                <a:ea typeface="+mn-ea"/>
                <a:cs typeface="Arial" charset="0"/>
              </a:rPr>
              <a:t>Snelkoppelingen naar modules</a:t>
            </a:r>
            <a:endParaRPr lang="nl-NL" sz="2800" dirty="0">
              <a:solidFill>
                <a:srgbClr val="005D9F"/>
              </a:solidFill>
            </a:endParaRPr>
          </a:p>
        </p:txBody>
      </p:sp>
      <p:grpSp>
        <p:nvGrpSpPr>
          <p:cNvPr id="40" name="Groep 39">
            <a:extLst>
              <a:ext uri="{FF2B5EF4-FFF2-40B4-BE49-F238E27FC236}">
                <a16:creationId xmlns:a16="http://schemas.microsoft.com/office/drawing/2014/main" id="{7E08A5DB-D655-2759-0048-CE668D2D2A58}"/>
              </a:ext>
            </a:extLst>
          </p:cNvPr>
          <p:cNvGrpSpPr>
            <a:grpSpLocks noGrp="1" noUngrp="1" noRot="1" noMove="1" noResize="1"/>
          </p:cNvGrpSpPr>
          <p:nvPr/>
        </p:nvGrpSpPr>
        <p:grpSpPr>
          <a:xfrm>
            <a:off x="5363909" y="1084863"/>
            <a:ext cx="1749932" cy="2344137"/>
            <a:chOff x="5363909" y="1084863"/>
            <a:chExt cx="1749932" cy="2344137"/>
          </a:xfrm>
        </p:grpSpPr>
        <p:pic>
          <p:nvPicPr>
            <p:cNvPr id="17" name="Afbeelding 16">
              <a:hlinkClick r:id="rId3" action="ppaction://hlinksldjump"/>
              <a:extLst>
                <a:ext uri="{FF2B5EF4-FFF2-40B4-BE49-F238E27FC236}">
                  <a16:creationId xmlns:a16="http://schemas.microsoft.com/office/drawing/2014/main" id="{A99342D7-96C3-5ABF-260D-53D212451195}"/>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30466" r="-21208"/>
            <a:stretch/>
          </p:blipFill>
          <p:spPr>
            <a:xfrm>
              <a:off x="5363909" y="1084863"/>
              <a:ext cx="1719574" cy="2016000"/>
            </a:xfrm>
            <a:prstGeom prst="rect">
              <a:avLst/>
            </a:prstGeom>
            <a:solidFill>
              <a:schemeClr val="bg1"/>
            </a:solidFill>
            <a:ln w="19050">
              <a:solidFill>
                <a:schemeClr val="tx1"/>
              </a:solidFill>
            </a:ln>
          </p:spPr>
        </p:pic>
        <p:sp>
          <p:nvSpPr>
            <p:cNvPr id="18" name="Tekstvak 17">
              <a:hlinkClick r:id="rId3" action="ppaction://hlinksldjump"/>
              <a:extLst>
                <a:ext uri="{FF2B5EF4-FFF2-40B4-BE49-F238E27FC236}">
                  <a16:creationId xmlns:a16="http://schemas.microsoft.com/office/drawing/2014/main" id="{DD314ACF-C2E1-35DE-DA5A-EE03C1E335D7}"/>
                </a:ext>
              </a:extLst>
            </p:cNvPr>
            <p:cNvSpPr txBox="1">
              <a:spLocks noGrp="1" noRot="1" noMove="1" noResize="1" noEditPoints="1" noAdjustHandles="1" noChangeArrowheads="1" noChangeShapeType="1"/>
            </p:cNvSpPr>
            <p:nvPr/>
          </p:nvSpPr>
          <p:spPr>
            <a:xfrm>
              <a:off x="5392155" y="3105835"/>
              <a:ext cx="1721686" cy="323165"/>
            </a:xfrm>
            <a:prstGeom prst="rect">
              <a:avLst/>
            </a:prstGeom>
            <a:noFill/>
          </p:spPr>
          <p:txBody>
            <a:bodyPr wrap="square" rtlCol="0">
              <a:spAutoFit/>
            </a:bodyPr>
            <a:lstStyle/>
            <a:p>
              <a:pPr algn="ctr"/>
              <a:r>
                <a:rPr lang="nl-NL" sz="1500" b="1" dirty="0">
                  <a:cs typeface="Arial" panose="020B0604020202020204" pitchFamily="34" charset="0"/>
                </a:rPr>
                <a:t>First responders</a:t>
              </a:r>
            </a:p>
          </p:txBody>
        </p:sp>
      </p:grpSp>
      <p:grpSp>
        <p:nvGrpSpPr>
          <p:cNvPr id="44" name="Groep 43">
            <a:extLst>
              <a:ext uri="{FF2B5EF4-FFF2-40B4-BE49-F238E27FC236}">
                <a16:creationId xmlns:a16="http://schemas.microsoft.com/office/drawing/2014/main" id="{CC77E9FE-CD37-351F-209E-3A0566B76304}"/>
              </a:ext>
            </a:extLst>
          </p:cNvPr>
          <p:cNvGrpSpPr>
            <a:grpSpLocks noGrp="1" noUngrp="1" noRot="1" noMove="1" noResize="1"/>
          </p:cNvGrpSpPr>
          <p:nvPr/>
        </p:nvGrpSpPr>
        <p:grpSpPr>
          <a:xfrm>
            <a:off x="7421182" y="1084863"/>
            <a:ext cx="1749932" cy="2574970"/>
            <a:chOff x="7421182" y="1084863"/>
            <a:chExt cx="1749932" cy="2574970"/>
          </a:xfrm>
        </p:grpSpPr>
        <p:pic>
          <p:nvPicPr>
            <p:cNvPr id="20" name="Afbeelding 19">
              <a:hlinkClick r:id="rId5" action="ppaction://hlinksldjump"/>
              <a:extLst>
                <a:ext uri="{FF2B5EF4-FFF2-40B4-BE49-F238E27FC236}">
                  <a16:creationId xmlns:a16="http://schemas.microsoft.com/office/drawing/2014/main" id="{BE133D3E-CCA6-28AE-27D6-35538129DC68}"/>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3371" t="-15022" r="-3924" b="-23532"/>
            <a:stretch/>
          </p:blipFill>
          <p:spPr>
            <a:xfrm>
              <a:off x="7449428" y="1084863"/>
              <a:ext cx="1721686" cy="2016000"/>
            </a:xfrm>
            <a:prstGeom prst="rect">
              <a:avLst/>
            </a:prstGeom>
            <a:solidFill>
              <a:schemeClr val="bg1"/>
            </a:solidFill>
            <a:ln w="19050">
              <a:solidFill>
                <a:schemeClr val="tx1"/>
              </a:solidFill>
            </a:ln>
          </p:spPr>
        </p:pic>
        <p:sp>
          <p:nvSpPr>
            <p:cNvPr id="21" name="Tekstvak 20">
              <a:hlinkClick r:id="rId5" action="ppaction://hlinksldjump"/>
              <a:extLst>
                <a:ext uri="{FF2B5EF4-FFF2-40B4-BE49-F238E27FC236}">
                  <a16:creationId xmlns:a16="http://schemas.microsoft.com/office/drawing/2014/main" id="{EE55D67D-97E7-FCB8-C79E-9A3720A5B224}"/>
                </a:ext>
              </a:extLst>
            </p:cNvPr>
            <p:cNvSpPr txBox="1">
              <a:spLocks noGrp="1" noRot="1" noMove="1" noResize="1" noEditPoints="1" noAdjustHandles="1" noChangeArrowheads="1" noChangeShapeType="1"/>
            </p:cNvSpPr>
            <p:nvPr/>
          </p:nvSpPr>
          <p:spPr>
            <a:xfrm>
              <a:off x="7421182" y="3105835"/>
              <a:ext cx="1749932" cy="553998"/>
            </a:xfrm>
            <a:prstGeom prst="rect">
              <a:avLst/>
            </a:prstGeom>
            <a:noFill/>
          </p:spPr>
          <p:txBody>
            <a:bodyPr wrap="square" rtlCol="0">
              <a:spAutoFit/>
            </a:bodyPr>
            <a:lstStyle/>
            <a:p>
              <a:pPr algn="ctr"/>
              <a:r>
                <a:rPr lang="nl-NL" sz="1500" b="1" dirty="0">
                  <a:cs typeface="Arial" panose="020B0604020202020204" pitchFamily="34" charset="0"/>
                </a:rPr>
                <a:t>Beademen met hulpmiddelen</a:t>
              </a:r>
            </a:p>
          </p:txBody>
        </p:sp>
      </p:grpSp>
      <p:grpSp>
        <p:nvGrpSpPr>
          <p:cNvPr id="47" name="Groep 46">
            <a:extLst>
              <a:ext uri="{FF2B5EF4-FFF2-40B4-BE49-F238E27FC236}">
                <a16:creationId xmlns:a16="http://schemas.microsoft.com/office/drawing/2014/main" id="{E00BE195-F4BF-CC89-6DAC-4186342F30BF}"/>
              </a:ext>
            </a:extLst>
          </p:cNvPr>
          <p:cNvGrpSpPr>
            <a:grpSpLocks noGrp="1" noUngrp="1" noRot="1" noMove="1" noResize="1"/>
          </p:cNvGrpSpPr>
          <p:nvPr/>
        </p:nvGrpSpPr>
        <p:grpSpPr>
          <a:xfrm>
            <a:off x="9513479" y="1091352"/>
            <a:ext cx="1731144" cy="2563218"/>
            <a:chOff x="9513479" y="1091352"/>
            <a:chExt cx="1731144" cy="2563218"/>
          </a:xfrm>
        </p:grpSpPr>
        <p:sp>
          <p:nvSpPr>
            <p:cNvPr id="23" name="Tekstvak 22">
              <a:hlinkClick r:id="rId7" action="ppaction://hlinksldjump"/>
              <a:extLst>
                <a:ext uri="{FF2B5EF4-FFF2-40B4-BE49-F238E27FC236}">
                  <a16:creationId xmlns:a16="http://schemas.microsoft.com/office/drawing/2014/main" id="{C77A79E2-DD5D-ADDD-4581-BB585F52C861}"/>
                </a:ext>
              </a:extLst>
            </p:cNvPr>
            <p:cNvSpPr txBox="1">
              <a:spLocks noGrp="1" noRot="1" noMove="1" noResize="1" noEditPoints="1" noAdjustHandles="1" noChangeArrowheads="1" noChangeShapeType="1"/>
            </p:cNvSpPr>
            <p:nvPr/>
          </p:nvSpPr>
          <p:spPr>
            <a:xfrm>
              <a:off x="9522937" y="3100572"/>
              <a:ext cx="1721686" cy="553998"/>
            </a:xfrm>
            <a:prstGeom prst="rect">
              <a:avLst/>
            </a:prstGeom>
            <a:noFill/>
          </p:spPr>
          <p:txBody>
            <a:bodyPr wrap="square" rtlCol="0">
              <a:spAutoFit/>
            </a:bodyPr>
            <a:lstStyle/>
            <a:p>
              <a:pPr algn="ctr"/>
              <a:r>
                <a:rPr lang="nl-NL" sz="1500" b="1">
                  <a:cs typeface="Arial" panose="020B0604020202020204" pitchFamily="34" charset="0"/>
                </a:rPr>
                <a:t>Niet-technische vaardigheden</a:t>
              </a:r>
            </a:p>
          </p:txBody>
        </p:sp>
        <p:pic>
          <p:nvPicPr>
            <p:cNvPr id="24" name="Afbeelding 23">
              <a:hlinkClick r:id="rId7" action="ppaction://hlinksldjump"/>
              <a:extLst>
                <a:ext uri="{FF2B5EF4-FFF2-40B4-BE49-F238E27FC236}">
                  <a16:creationId xmlns:a16="http://schemas.microsoft.com/office/drawing/2014/main" id="{3BFF9799-0B93-0953-C7D0-89F1FC280968}"/>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val="0"/>
                </a:ext>
              </a:extLst>
            </a:blip>
            <a:srcRect t="-25076" b="-28143"/>
            <a:stretch/>
          </p:blipFill>
          <p:spPr>
            <a:xfrm>
              <a:off x="9513479" y="1091352"/>
              <a:ext cx="1720800" cy="2015999"/>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D2012D8B-0824-BBA3-BACB-6898D84B0B47}"/>
              </a:ext>
            </a:extLst>
          </p:cNvPr>
          <p:cNvGrpSpPr>
            <a:grpSpLocks noGrp="1" noUngrp="1" noRot="1" noMove="1" noResize="1"/>
          </p:cNvGrpSpPr>
          <p:nvPr/>
        </p:nvGrpSpPr>
        <p:grpSpPr>
          <a:xfrm>
            <a:off x="3318647" y="1089544"/>
            <a:ext cx="1735809" cy="2334193"/>
            <a:chOff x="3748650" y="993692"/>
            <a:chExt cx="1735809" cy="2334193"/>
          </a:xfrm>
        </p:grpSpPr>
        <p:sp>
          <p:nvSpPr>
            <p:cNvPr id="4" name="Tekstvak 3">
              <a:hlinkClick r:id="rId9" action="ppaction://hlinksldjump"/>
              <a:extLst>
                <a:ext uri="{FF2B5EF4-FFF2-40B4-BE49-F238E27FC236}">
                  <a16:creationId xmlns:a16="http://schemas.microsoft.com/office/drawing/2014/main" id="{EAA36929-0E0A-9B0D-7CCC-03C1F3651279}"/>
                </a:ext>
              </a:extLst>
            </p:cNvPr>
            <p:cNvSpPr txBox="1">
              <a:spLocks noGrp="1" noRot="1" noMove="1" noResize="1" noEditPoints="1" noAdjustHandles="1" noChangeArrowheads="1" noChangeShapeType="1"/>
            </p:cNvSpPr>
            <p:nvPr/>
          </p:nvSpPr>
          <p:spPr>
            <a:xfrm>
              <a:off x="3748650" y="3004720"/>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PBLS</a:t>
              </a:r>
            </a:p>
          </p:txBody>
        </p:sp>
        <p:pic>
          <p:nvPicPr>
            <p:cNvPr id="6" name="Afbeelding 5">
              <a:hlinkClick r:id="rId9" action="ppaction://hlinksldjump"/>
              <a:extLst>
                <a:ext uri="{FF2B5EF4-FFF2-40B4-BE49-F238E27FC236}">
                  <a16:creationId xmlns:a16="http://schemas.microsoft.com/office/drawing/2014/main" id="{AA7AFA9D-D835-5031-9CD9-618DFADF9C37}"/>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3" name="Groep 12">
            <a:extLst>
              <a:ext uri="{FF2B5EF4-FFF2-40B4-BE49-F238E27FC236}">
                <a16:creationId xmlns:a16="http://schemas.microsoft.com/office/drawing/2014/main" id="{FD214E7D-6CE0-B2C7-7E1C-2760C49BEA38}"/>
              </a:ext>
            </a:extLst>
          </p:cNvPr>
          <p:cNvGrpSpPr>
            <a:grpSpLocks noGrp="1" noUngrp="1" noRot="1" noMove="1" noResize="1"/>
          </p:cNvGrpSpPr>
          <p:nvPr/>
        </p:nvGrpSpPr>
        <p:grpSpPr>
          <a:xfrm>
            <a:off x="1274272" y="3726388"/>
            <a:ext cx="1731060" cy="2370643"/>
            <a:chOff x="1274272" y="3726388"/>
            <a:chExt cx="1731060" cy="2370643"/>
          </a:xfrm>
        </p:grpSpPr>
        <p:sp>
          <p:nvSpPr>
            <p:cNvPr id="8" name="Tekstvak 7">
              <a:hlinkClick r:id="rId11" action="ppaction://hlinksldjump"/>
              <a:extLst>
                <a:ext uri="{FF2B5EF4-FFF2-40B4-BE49-F238E27FC236}">
                  <a16:creationId xmlns:a16="http://schemas.microsoft.com/office/drawing/2014/main" id="{63D45E9E-44E3-CFC1-2F0B-174535ABDD05}"/>
                </a:ext>
              </a:extLst>
            </p:cNvPr>
            <p:cNvSpPr txBox="1">
              <a:spLocks noGrp="1" noRot="1" noMove="1" noResize="1" noEditPoints="1" noAdjustHandles="1" noChangeArrowheads="1" noChangeShapeType="1"/>
            </p:cNvSpPr>
            <p:nvPr/>
          </p:nvSpPr>
          <p:spPr>
            <a:xfrm>
              <a:off x="1283646" y="5773866"/>
              <a:ext cx="1721686" cy="323165"/>
            </a:xfrm>
            <a:prstGeom prst="rect">
              <a:avLst/>
            </a:prstGeom>
            <a:noFill/>
          </p:spPr>
          <p:txBody>
            <a:bodyPr wrap="square" rtlCol="0">
              <a:spAutoFit/>
            </a:bodyPr>
            <a:lstStyle/>
            <a:p>
              <a:pPr algn="ctr"/>
              <a:r>
                <a:rPr lang="nl-NL" sz="1500" b="1" dirty="0">
                  <a:cs typeface="Arial" panose="020B0604020202020204" pitchFamily="34" charset="0"/>
                </a:rPr>
                <a:t>Verslikking kind</a:t>
              </a:r>
            </a:p>
          </p:txBody>
        </p:sp>
        <p:pic>
          <p:nvPicPr>
            <p:cNvPr id="11" name="Afbeelding 10">
              <a:hlinkClick r:id="rId11" action="ppaction://hlinksldjump"/>
              <a:extLst>
                <a:ext uri="{FF2B5EF4-FFF2-40B4-BE49-F238E27FC236}">
                  <a16:creationId xmlns:a16="http://schemas.microsoft.com/office/drawing/2014/main" id="{88DE0240-D09D-5D10-0B06-3F5E59496BB1}"/>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t="3391" b="3391"/>
            <a:stretch/>
          </p:blipFill>
          <p:spPr>
            <a:xfrm>
              <a:off x="1274272" y="3726388"/>
              <a:ext cx="1720800" cy="2015999"/>
            </a:xfrm>
            <a:prstGeom prst="rect">
              <a:avLst/>
            </a:prstGeom>
            <a:solidFill>
              <a:schemeClr val="bg1"/>
            </a:solidFill>
            <a:ln w="19050">
              <a:solidFill>
                <a:schemeClr val="tx1"/>
              </a:solidFill>
            </a:ln>
          </p:spPr>
        </p:pic>
      </p:grpSp>
      <p:grpSp>
        <p:nvGrpSpPr>
          <p:cNvPr id="55" name="Groep 54">
            <a:extLst>
              <a:ext uri="{FF2B5EF4-FFF2-40B4-BE49-F238E27FC236}">
                <a16:creationId xmlns:a16="http://schemas.microsoft.com/office/drawing/2014/main" id="{A5E29210-EC03-8FCB-90D6-629EFC1762F7}"/>
              </a:ext>
            </a:extLst>
          </p:cNvPr>
          <p:cNvGrpSpPr>
            <a:grpSpLocks noGrp="1" noUngrp="1" noRot="1" noMove="1" noResize="1"/>
          </p:cNvGrpSpPr>
          <p:nvPr/>
        </p:nvGrpSpPr>
        <p:grpSpPr>
          <a:xfrm>
            <a:off x="1273386" y="1087189"/>
            <a:ext cx="1721686" cy="2336548"/>
            <a:chOff x="1273386" y="1087189"/>
            <a:chExt cx="1721686" cy="2336548"/>
          </a:xfrm>
        </p:grpSpPr>
        <p:sp>
          <p:nvSpPr>
            <p:cNvPr id="41" name="Tekstvak 40">
              <a:hlinkClick r:id="rId13" action="ppaction://hlinksldjump"/>
              <a:extLst>
                <a:ext uri="{FF2B5EF4-FFF2-40B4-BE49-F238E27FC236}">
                  <a16:creationId xmlns:a16="http://schemas.microsoft.com/office/drawing/2014/main" id="{EEC2A785-4D50-41BD-0999-E0CC6949419B}"/>
                </a:ext>
              </a:extLst>
            </p:cNvPr>
            <p:cNvSpPr txBox="1">
              <a:spLocks noGrp="1" noRot="1" noMove="1" noResize="1" noEditPoints="1" noAdjustHandles="1" noChangeArrowheads="1" noChangeShapeType="1"/>
            </p:cNvSpPr>
            <p:nvPr/>
          </p:nvSpPr>
          <p:spPr>
            <a:xfrm>
              <a:off x="1273386" y="3100572"/>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BLS</a:t>
              </a:r>
            </a:p>
          </p:txBody>
        </p:sp>
        <p:pic>
          <p:nvPicPr>
            <p:cNvPr id="9" name="Afbeelding 8" descr="Afbeelding met kleding, tekenfilm, Dans, dansen">
              <a:hlinkClick r:id="rId13" action="ppaction://hlinksldjump"/>
              <a:extLst>
                <a:ext uri="{FF2B5EF4-FFF2-40B4-BE49-F238E27FC236}">
                  <a16:creationId xmlns:a16="http://schemas.microsoft.com/office/drawing/2014/main" id="{E7497107-B339-D651-A485-10FB8204D14C}"/>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l="52226" t="32663" r="13189" b="6541"/>
            <a:stretch>
              <a:fillRect/>
            </a:stretch>
          </p:blipFill>
          <p:spPr>
            <a:xfrm>
              <a:off x="1274442" y="1087189"/>
              <a:ext cx="1719574" cy="2016000"/>
            </a:xfrm>
            <a:prstGeom prst="rect">
              <a:avLst/>
            </a:prstGeom>
            <a:ln w="19050">
              <a:solidFill>
                <a:schemeClr val="tx1"/>
              </a:solidFill>
            </a:ln>
          </p:spPr>
        </p:pic>
      </p:grpSp>
      <p:grpSp>
        <p:nvGrpSpPr>
          <p:cNvPr id="5" name="Groep 4">
            <a:extLst>
              <a:ext uri="{FF2B5EF4-FFF2-40B4-BE49-F238E27FC236}">
                <a16:creationId xmlns:a16="http://schemas.microsoft.com/office/drawing/2014/main" id="{80B6D441-B449-1619-1523-D37006E7EEB5}"/>
              </a:ext>
            </a:extLst>
          </p:cNvPr>
          <p:cNvGrpSpPr>
            <a:grpSpLocks noGrp="1" noUngrp="1" noRot="1" noMove="1" noResize="1"/>
          </p:cNvGrpSpPr>
          <p:nvPr/>
        </p:nvGrpSpPr>
        <p:grpSpPr>
          <a:xfrm>
            <a:off x="5362683" y="3726388"/>
            <a:ext cx="1720800" cy="2547619"/>
            <a:chOff x="5362683" y="3726388"/>
            <a:chExt cx="1720800" cy="2547619"/>
          </a:xfrm>
        </p:grpSpPr>
        <p:sp>
          <p:nvSpPr>
            <p:cNvPr id="12" name="Tekstvak 11">
              <a:hlinkClick r:id="rId15" action="ppaction://hlinksldjump"/>
              <a:extLst>
                <a:ext uri="{FF2B5EF4-FFF2-40B4-BE49-F238E27FC236}">
                  <a16:creationId xmlns:a16="http://schemas.microsoft.com/office/drawing/2014/main" id="{7FEF3354-F69A-C69B-9057-7616312DC5B2}"/>
                </a:ext>
              </a:extLst>
            </p:cNvPr>
            <p:cNvSpPr txBox="1">
              <a:spLocks noGrp="1" noRot="1" noMove="1" noResize="1" noEditPoints="1" noAdjustHandles="1" noChangeArrowheads="1" noChangeShapeType="1"/>
            </p:cNvSpPr>
            <p:nvPr/>
          </p:nvSpPr>
          <p:spPr>
            <a:xfrm>
              <a:off x="5362683" y="5720009"/>
              <a:ext cx="1720800" cy="553998"/>
            </a:xfrm>
            <a:prstGeom prst="rect">
              <a:avLst/>
            </a:prstGeom>
            <a:noFill/>
          </p:spPr>
          <p:txBody>
            <a:bodyPr wrap="square" lIns="91440" tIns="45720" rIns="91440" bIns="45720" rtlCol="0" anchor="t">
              <a:spAutoFit/>
            </a:bodyPr>
            <a:lstStyle/>
            <a:p>
              <a:pPr algn="ctr"/>
              <a:r>
                <a:rPr lang="nl-NL" sz="1500" b="1" dirty="0">
                  <a:cs typeface="Arial"/>
                </a:rPr>
                <a:t>Beademen via </a:t>
              </a:r>
              <a:r>
                <a:rPr lang="nl-NL" sz="1500" b="1" dirty="0" err="1">
                  <a:cs typeface="Arial"/>
                </a:rPr>
                <a:t>tracheostoma</a:t>
              </a:r>
              <a:endParaRPr lang="nl-NL" sz="1500" b="1" dirty="0" err="1">
                <a:ea typeface="Calibri"/>
                <a:cs typeface="Arial"/>
              </a:endParaRPr>
            </a:p>
          </p:txBody>
        </p:sp>
        <p:pic>
          <p:nvPicPr>
            <p:cNvPr id="2" name="Picture 3">
              <a:hlinkClick r:id="rId15" action="ppaction://hlinksldjump"/>
              <a:extLst>
                <a:ext uri="{FF2B5EF4-FFF2-40B4-BE49-F238E27FC236}">
                  <a16:creationId xmlns:a16="http://schemas.microsoft.com/office/drawing/2014/main" id="{836E6E7F-E17A-0A65-6E45-77A9B0E8F0C3}"/>
                </a:ext>
              </a:extLst>
            </p:cNvPr>
            <p:cNvPicPr>
              <a:picLocks noGrp="1" noRot="1" noMove="1" noResize="1" noEditPoints="1" noAdjustHandles="1" noChangeArrowheads="1" noChangeShapeType="1" noCrop="1"/>
            </p:cNvPicPr>
            <p:nvPr/>
          </p:nvPicPr>
          <p:blipFill>
            <a:blip r:embed="rId16"/>
            <a:srcRect l="16196" t="3289" r="27871" b="-2345"/>
            <a:stretch>
              <a:fillRect/>
            </a:stretch>
          </p:blipFill>
          <p:spPr>
            <a:xfrm>
              <a:off x="5362683" y="3726388"/>
              <a:ext cx="1720800" cy="2016000"/>
            </a:xfrm>
            <a:prstGeom prst="rect">
              <a:avLst/>
            </a:prstGeom>
            <a:ln w="19050">
              <a:solidFill>
                <a:schemeClr val="tx1"/>
              </a:solidFill>
            </a:ln>
          </p:spPr>
        </p:pic>
      </p:grpSp>
      <p:grpSp>
        <p:nvGrpSpPr>
          <p:cNvPr id="10" name="Groep 9">
            <a:extLst>
              <a:ext uri="{FF2B5EF4-FFF2-40B4-BE49-F238E27FC236}">
                <a16:creationId xmlns:a16="http://schemas.microsoft.com/office/drawing/2014/main" id="{2C5A240F-D00B-C775-CF98-A922315C4208}"/>
              </a:ext>
            </a:extLst>
          </p:cNvPr>
          <p:cNvGrpSpPr>
            <a:grpSpLocks noGrp="1" noUngrp="1" noRot="1" noMove="1" noResize="1"/>
          </p:cNvGrpSpPr>
          <p:nvPr/>
        </p:nvGrpSpPr>
        <p:grpSpPr>
          <a:xfrm>
            <a:off x="7450314" y="3726387"/>
            <a:ext cx="1720800" cy="2600748"/>
            <a:chOff x="7450314" y="3726387"/>
            <a:chExt cx="1720800" cy="2600748"/>
          </a:xfrm>
        </p:grpSpPr>
        <p:sp>
          <p:nvSpPr>
            <p:cNvPr id="29" name="Tekstvak 28">
              <a:extLst>
                <a:ext uri="{FF2B5EF4-FFF2-40B4-BE49-F238E27FC236}">
                  <a16:creationId xmlns:a16="http://schemas.microsoft.com/office/drawing/2014/main" id="{DC162EEC-A7E1-2591-DE5D-44B81D58375E}"/>
                </a:ext>
              </a:extLst>
            </p:cNvPr>
            <p:cNvSpPr txBox="1">
              <a:spLocks noGrp="1" noRot="1" noMove="1" noResize="1" noEditPoints="1" noAdjustHandles="1" noChangeArrowheads="1" noChangeShapeType="1"/>
            </p:cNvSpPr>
            <p:nvPr/>
          </p:nvSpPr>
          <p:spPr>
            <a:xfrm>
              <a:off x="7450314" y="5773137"/>
              <a:ext cx="1720800" cy="553998"/>
            </a:xfrm>
            <a:prstGeom prst="rect">
              <a:avLst/>
            </a:prstGeom>
            <a:noFill/>
          </p:spPr>
          <p:txBody>
            <a:bodyPr wrap="square" rtlCol="0">
              <a:spAutoFit/>
            </a:bodyPr>
            <a:lstStyle/>
            <a:p>
              <a:pPr algn="ctr"/>
              <a:r>
                <a:rPr lang="nl-NL" sz="1500" b="1" dirty="0">
                  <a:cs typeface="Arial" panose="020B0604020202020204" pitchFamily="34" charset="0"/>
                </a:rPr>
                <a:t>Reanimatie in smalle ruimtes</a:t>
              </a:r>
            </a:p>
          </p:txBody>
        </p:sp>
        <p:pic>
          <p:nvPicPr>
            <p:cNvPr id="7" name="Picture 2">
              <a:hlinkClick r:id="rId17" action="ppaction://hlinksldjump"/>
              <a:extLst>
                <a:ext uri="{FF2B5EF4-FFF2-40B4-BE49-F238E27FC236}">
                  <a16:creationId xmlns:a16="http://schemas.microsoft.com/office/drawing/2014/main" id="{225F4D80-39FB-63FA-0E53-52D04A2263F7}"/>
                </a:ext>
              </a:extLst>
            </p:cNvPr>
            <p:cNvPicPr>
              <a:picLocks noGrp="1" noRot="1" noMove="1" noResize="1" noEditPoints="1" noAdjustHandles="1" noChangeArrowheads="1" noChangeShapeType="1" noCrop="1"/>
            </p:cNvPicPr>
            <p:nvPr/>
          </p:nvPicPr>
          <p:blipFill>
            <a:blip r:embed="rId18"/>
            <a:srcRect l="17177" t="605" r="24539" b="4793"/>
            <a:stretch>
              <a:fillRect/>
            </a:stretch>
          </p:blipFill>
          <p:spPr>
            <a:xfrm>
              <a:off x="7450314" y="3726387"/>
              <a:ext cx="1720800" cy="2016000"/>
            </a:xfrm>
            <a:prstGeom prst="rect">
              <a:avLst/>
            </a:prstGeom>
            <a:ln w="19050">
              <a:solidFill>
                <a:schemeClr val="tx1"/>
              </a:solidFill>
            </a:ln>
          </p:spPr>
        </p:pic>
      </p:grpSp>
      <p:grpSp>
        <p:nvGrpSpPr>
          <p:cNvPr id="42" name="Groep 41">
            <a:extLst>
              <a:ext uri="{FF2B5EF4-FFF2-40B4-BE49-F238E27FC236}">
                <a16:creationId xmlns:a16="http://schemas.microsoft.com/office/drawing/2014/main" id="{81DE2803-50F0-3918-0E92-7FA4A33B27DE}"/>
              </a:ext>
            </a:extLst>
          </p:cNvPr>
          <p:cNvGrpSpPr>
            <a:grpSpLocks noGrp="1" noUngrp="1" noRot="1" noMove="1" noResize="1"/>
          </p:cNvGrpSpPr>
          <p:nvPr/>
        </p:nvGrpSpPr>
        <p:grpSpPr>
          <a:xfrm>
            <a:off x="3319090" y="3726387"/>
            <a:ext cx="1751602" cy="2601477"/>
            <a:chOff x="3319090" y="3726387"/>
            <a:chExt cx="1751602" cy="2601477"/>
          </a:xfrm>
        </p:grpSpPr>
        <p:sp>
          <p:nvSpPr>
            <p:cNvPr id="30" name="Tekstvak 29">
              <a:hlinkClick r:id="rId19" action="ppaction://hlinksldjump"/>
              <a:extLst>
                <a:ext uri="{FF2B5EF4-FFF2-40B4-BE49-F238E27FC236}">
                  <a16:creationId xmlns:a16="http://schemas.microsoft.com/office/drawing/2014/main" id="{60661108-59AE-B7AD-B72C-792956A4FD38}"/>
                </a:ext>
              </a:extLst>
            </p:cNvPr>
            <p:cNvSpPr txBox="1">
              <a:spLocks noGrp="1" noRot="1" noMove="1" noResize="1" noEditPoints="1" noAdjustHandles="1" noChangeArrowheads="1" noChangeShapeType="1"/>
            </p:cNvSpPr>
            <p:nvPr/>
          </p:nvSpPr>
          <p:spPr>
            <a:xfrm>
              <a:off x="3349006" y="5773866"/>
              <a:ext cx="1721686" cy="553998"/>
            </a:xfrm>
            <a:prstGeom prst="rect">
              <a:avLst/>
            </a:prstGeom>
            <a:noFill/>
          </p:spPr>
          <p:txBody>
            <a:bodyPr wrap="square" rtlCol="0">
              <a:spAutoFit/>
            </a:bodyPr>
            <a:lstStyle/>
            <a:p>
              <a:pPr algn="ctr"/>
              <a:r>
                <a:rPr lang="nl-NL" sz="1500" b="1" dirty="0">
                  <a:cs typeface="Arial" panose="020B0604020202020204" pitchFamily="34" charset="0"/>
                </a:rPr>
                <a:t>Afwijkend</a:t>
              </a:r>
            </a:p>
            <a:p>
              <a:pPr algn="ctr"/>
              <a:r>
                <a:rPr lang="nl-NL" sz="1500" b="1" dirty="0">
                  <a:cs typeface="Arial" panose="020B0604020202020204" pitchFamily="34" charset="0"/>
                </a:rPr>
                <a:t>algoritme</a:t>
              </a:r>
            </a:p>
          </p:txBody>
        </p:sp>
        <p:pic>
          <p:nvPicPr>
            <p:cNvPr id="27" name="Afbeelding 26" descr="Afbeelding met tekst, schermopname, Rechthoek, rood&#10;&#10;Door AI gegenereerde inhoud is mogelijk onjuist.">
              <a:hlinkClick r:id="rId19" action="ppaction://hlinksldjump"/>
              <a:extLst>
                <a:ext uri="{FF2B5EF4-FFF2-40B4-BE49-F238E27FC236}">
                  <a16:creationId xmlns:a16="http://schemas.microsoft.com/office/drawing/2014/main" id="{148C8925-D979-BFA4-D78A-EC5C7671E060}"/>
                </a:ext>
              </a:extLst>
            </p:cNvPr>
            <p:cNvPicPr>
              <a:picLocks noGrp="1" noRot="1" noMove="1" noResize="1" noEditPoints="1" noAdjustHandles="1" noChangeArrowheads="1" noChangeShapeType="1" noCrop="1"/>
            </p:cNvPicPr>
            <p:nvPr/>
          </p:nvPicPr>
          <p:blipFill>
            <a:blip r:embed="rId20"/>
            <a:stretch>
              <a:fillRect/>
            </a:stretch>
          </p:blipFill>
          <p:spPr>
            <a:xfrm>
              <a:off x="3319090" y="3726387"/>
              <a:ext cx="1720800" cy="2016000"/>
            </a:xfrm>
            <a:prstGeom prst="rect">
              <a:avLst/>
            </a:prstGeom>
            <a:ln w="19050">
              <a:solidFill>
                <a:schemeClr val="tx1"/>
              </a:solidFill>
            </a:ln>
          </p:spPr>
        </p:pic>
      </p:grpSp>
    </p:spTree>
    <p:extLst>
      <p:ext uri="{BB962C8B-B14F-4D97-AF65-F5344CB8AC3E}">
        <p14:creationId xmlns:p14="http://schemas.microsoft.com/office/powerpoint/2010/main" val="3254167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a:grpSpLocks noGrp="1" noUngrp="1" noRot="1" noMove="1" noResize="1"/>
          </p:cNvGrpSpPr>
          <p:nvPr/>
        </p:nvGrpSpPr>
        <p:grpSpPr>
          <a:xfrm>
            <a:off x="3890318" y="1265898"/>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Grp="1" noRot="1" noChangeAspect="1" noMove="1" noResize="1" noEditPoints="1" noAdjustHandles="1" noChangeArrowheads="1" noChangeShapeType="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30 borstcompressies</a:t>
              </a:r>
            </a:p>
            <a:p>
              <a:pPr algn="ctr"/>
              <a:r>
                <a:rPr lang="en-US" sz="2200" b="1">
                  <a:latin typeface="Arial" pitchFamily="34" charset="0"/>
                  <a:cs typeface="Arial" pitchFamily="34" charset="0"/>
                </a:rPr>
                <a:t>2 </a:t>
              </a:r>
              <a:r>
                <a:rPr lang="en-US" sz="2200" b="1" err="1">
                  <a:latin typeface="Arial" pitchFamily="34" charset="0"/>
                  <a:cs typeface="Arial" pitchFamily="34" charset="0"/>
                </a:rPr>
                <a:t>beademingen</a:t>
              </a:r>
              <a:endParaRPr lang="en-US" sz="2200" b="1">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Grp="1" noRot="1" noChangeAspect="1" noMove="1" noResize="1" noEditPoints="1" noAdjustHandles="1" noChangeArrowheads="1" noChangeShapeType="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a:t>
              </a:r>
              <a:r>
                <a:rPr lang="en-US" sz="2200" b="1" err="1">
                  <a:latin typeface="Arial" pitchFamily="34" charset="0"/>
                  <a:cs typeface="Arial" pitchFamily="34" charset="0"/>
                </a:rPr>
                <a:t>laat</a:t>
              </a:r>
              <a:r>
                <a:rPr lang="en-US" sz="2200" b="1">
                  <a:latin typeface="Arial" pitchFamily="34" charset="0"/>
                  <a:cs typeface="Arial" pitchFamily="34" charset="0"/>
                </a:rPr>
                <a:t>) 112 </a:t>
              </a:r>
              <a:r>
                <a:rPr lang="en-US" sz="2200" b="1" err="1">
                  <a:latin typeface="Arial" pitchFamily="34" charset="0"/>
                  <a:cs typeface="Arial" pitchFamily="34" charset="0"/>
                </a:rPr>
                <a:t>bellen</a:t>
              </a:r>
              <a:r>
                <a:rPr lang="en-US" sz="2200" b="1">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Grp="1" noRot="1" noChangeAspect="1" noMove="1" noResize="1" noEditPoints="1" noAdjustHandles="1" noChangeArrowheads="1" noChangeShapeType="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Grp="1" noRot="1" noChangeAspect="1" noMove="1" noResize="1" noEditPoints="1" noAdjustHandles="1" noChangeArrowheads="1" noChangeShapeType="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Slachtoffer</a:t>
              </a:r>
              <a:r>
                <a:rPr lang="en-US" sz="2200" b="1">
                  <a:latin typeface="Arial" pitchFamily="34" charset="0"/>
                  <a:cs typeface="Arial" pitchFamily="34" charset="0"/>
                </a:rPr>
                <a:t> </a:t>
              </a:r>
              <a:r>
                <a:rPr lang="en-US" sz="2200" b="1" err="1">
                  <a:latin typeface="Arial" pitchFamily="34" charset="0"/>
                  <a:cs typeface="Arial" pitchFamily="34" charset="0"/>
                </a:rPr>
                <a:t>reageert</a:t>
              </a:r>
              <a:r>
                <a:rPr lang="en-US" sz="2200" b="1">
                  <a:latin typeface="Arial" pitchFamily="34" charset="0"/>
                  <a:cs typeface="Arial" pitchFamily="34" charset="0"/>
                </a:rPr>
                <a:t> </a:t>
              </a:r>
              <a:r>
                <a:rPr lang="en-US" sz="2200" b="1" err="1">
                  <a:latin typeface="Arial" pitchFamily="34" charset="0"/>
                  <a:cs typeface="Arial" pitchFamily="34" charset="0"/>
                </a:rPr>
                <a:t>niet</a:t>
              </a:r>
              <a:endParaRPr lang="en-US" sz="2200" b="1">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Grp="1" noRot="1" noChangeAspect="1" noMove="1" noResize="1" noEditPoints="1" noAdjustHandles="1" noChangeArrowheads="1" noChangeShapeType="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err="1">
                  <a:latin typeface="Arial" pitchFamily="34" charset="0"/>
                  <a:cs typeface="Arial" pitchFamily="34" charset="0"/>
                </a:rPr>
                <a:t>Ademhaling</a:t>
              </a:r>
              <a:r>
                <a:rPr lang="en-US" sz="2100" b="1">
                  <a:latin typeface="Arial" pitchFamily="34" charset="0"/>
                  <a:cs typeface="Arial" pitchFamily="34" charset="0"/>
                </a:rPr>
                <a:t> </a:t>
              </a:r>
              <a:r>
                <a:rPr lang="en-US" sz="2100" b="1" err="1">
                  <a:latin typeface="Arial" pitchFamily="34" charset="0"/>
                  <a:cs typeface="Arial" pitchFamily="34" charset="0"/>
                </a:rPr>
                <a:t>niet</a:t>
              </a:r>
              <a:r>
                <a:rPr lang="en-US" sz="2100" b="1">
                  <a:latin typeface="Arial" pitchFamily="34" charset="0"/>
                  <a:cs typeface="Arial" pitchFamily="34" charset="0"/>
                </a:rPr>
                <a:t> </a:t>
              </a:r>
              <a:r>
                <a:rPr lang="en-US" sz="2100" b="1" err="1">
                  <a:latin typeface="Arial" pitchFamily="34" charset="0"/>
                  <a:cs typeface="Arial" pitchFamily="34" charset="0"/>
                </a:rPr>
                <a:t>normaal</a:t>
              </a:r>
              <a:endParaRPr lang="en-US" sz="2100" b="1">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Grp="1" noRot="1" noChangeAspect="1" noMove="1" noResize="1" noEditPoints="1" noAdjustHandles="1" noChangeArrowheads="1" noChangeShapeType="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noGrp="1" noRot="1" noMove="1" noResize="1" noEditPoints="1" noAdjustHandles="1" noChangeArrowheads="1" noChangeShapeType="1"/>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er is</a:t>
              </a:r>
            </a:p>
          </p:txBody>
        </p:sp>
        <p:sp>
          <p:nvSpPr>
            <p:cNvPr id="10" name="Pijl: omlaag 9">
              <a:extLst>
                <a:ext uri="{FF2B5EF4-FFF2-40B4-BE49-F238E27FC236}">
                  <a16:creationId xmlns:a16="http://schemas.microsoft.com/office/drawing/2014/main" id="{D003B8C7-B3B1-42BF-98CC-DAE8113564C8}"/>
                </a:ext>
              </a:extLst>
            </p:cNvPr>
            <p:cNvSpPr>
              <a:spLocks noGrp="1" noRot="1" noMove="1" noResize="1" noEditPoints="1" noAdjustHandles="1" noChangeArrowheads="1" noChangeShapeType="1"/>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35934835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5B9C04-55E9-9F01-B768-7A887C1F6056}"/>
              </a:ext>
            </a:extLst>
          </p:cNvPr>
          <p:cNvSpPr>
            <a:spLocks noGrp="1" noRot="1" noMove="1" noResize="1" noEditPoints="1" noAdjustHandles="1" noChangeArrowheads="1" noChangeShapeType="1"/>
          </p:cNvSpPr>
          <p:nvPr>
            <p:ph type="title"/>
          </p:nvPr>
        </p:nvSpPr>
        <p:spPr>
          <a:xfrm>
            <a:off x="5400000" y="1141200"/>
            <a:ext cx="5685689" cy="850725"/>
          </a:xfrm>
        </p:spPr>
        <p:txBody>
          <a:bodyPr lIns="91440" tIns="45720" rIns="91440" bIns="45720" anchor="ctr" anchorCtr="0"/>
          <a:lstStyle/>
          <a:p>
            <a:pPr>
              <a:spcBef>
                <a:spcPts val="0"/>
              </a:spcBef>
            </a:pPr>
            <a:r>
              <a:rPr lang="nl-NL" dirty="0">
                <a:latin typeface="Calibri"/>
                <a:ea typeface="Calibri"/>
                <a:cs typeface="Calibri"/>
              </a:rPr>
              <a:t>Beademen </a:t>
            </a:r>
            <a:r>
              <a:rPr lang="nl-NL" dirty="0" err="1">
                <a:latin typeface="Calibri"/>
                <a:ea typeface="Calibri"/>
                <a:cs typeface="Calibri"/>
              </a:rPr>
              <a:t>tracheostoma</a:t>
            </a:r>
            <a:endParaRPr lang="en-US" dirty="0" err="1"/>
          </a:p>
        </p:txBody>
      </p:sp>
    </p:spTree>
    <p:extLst>
      <p:ext uri="{BB962C8B-B14F-4D97-AF65-F5344CB8AC3E}">
        <p14:creationId xmlns:p14="http://schemas.microsoft.com/office/powerpoint/2010/main" val="37963872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5245B-32E4-8A5B-914D-0FF1644EA103}"/>
            </a:ext>
          </a:extLst>
        </p:cNvPr>
        <p:cNvGrpSpPr/>
        <p:nvPr/>
      </p:nvGrpSpPr>
      <p:grpSpPr>
        <a:xfrm>
          <a:off x="0" y="0"/>
          <a:ext cx="0" cy="0"/>
          <a:chOff x="0" y="0"/>
          <a:chExt cx="0" cy="0"/>
        </a:xfrm>
      </p:grpSpPr>
      <p:sp>
        <p:nvSpPr>
          <p:cNvPr id="5" name="Text Box 3">
            <a:extLst>
              <a:ext uri="{FF2B5EF4-FFF2-40B4-BE49-F238E27FC236}">
                <a16:creationId xmlns:a16="http://schemas.microsoft.com/office/drawing/2014/main" id="{E106443D-252B-C42A-67E7-38725675FB89}"/>
              </a:ext>
            </a:extLst>
          </p:cNvPr>
          <p:cNvSpPr txBox="1">
            <a:spLocks noGrp="1" noRot="1" noMove="1" noResize="1" noEditPoints="1" noAdjustHandles="1" noChangeArrowheads="1" noChangeShapeType="1"/>
          </p:cNvSpPr>
          <p:nvPr/>
        </p:nvSpPr>
        <p:spPr bwMode="auto">
          <a:xfrm>
            <a:off x="991017" y="2459504"/>
            <a:ext cx="10209966" cy="1938992"/>
          </a:xfrm>
          <a:prstGeom prst="rect">
            <a:avLst/>
          </a:prstGeom>
          <a:noFill/>
          <a:ln w="9525">
            <a:noFill/>
            <a:miter lim="800000"/>
            <a:headEnd/>
            <a:tailEnd/>
          </a:ln>
        </p:spPr>
        <p:txBody>
          <a:bodyPr wrap="square" lIns="91440" tIns="45720" rIns="91440" bIns="45720" anchor="ctr" anchorCtr="0">
            <a:spAutoFit/>
          </a:bodyPr>
          <a:lstStyle/>
          <a:p>
            <a:r>
              <a:rPr lang="nl-NL" sz="2400" b="1" dirty="0"/>
              <a:t>Aan het einde van deze module kun je:</a:t>
            </a:r>
          </a:p>
          <a:p>
            <a:endParaRPr lang="nl-NL" sz="2400" dirty="0"/>
          </a:p>
          <a:p>
            <a:pPr marL="342900" indent="-342900">
              <a:buFont typeface="Arial" panose="020B0604020202020204" pitchFamily="34" charset="0"/>
              <a:buChar char="•"/>
            </a:pPr>
            <a:r>
              <a:rPr lang="nl-NL" sz="2400" dirty="0"/>
              <a:t>Uitleggen waarom beademen essentieel is voor de overleving</a:t>
            </a:r>
            <a:endParaRPr lang="nl-NL" sz="2400" dirty="0">
              <a:ea typeface="Calibri"/>
              <a:cs typeface="Calibri"/>
            </a:endParaRP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Demonstreren hoe op de juiste wijze te beademen via een </a:t>
            </a:r>
            <a:r>
              <a:rPr lang="nl-NL" sz="2400" dirty="0" err="1"/>
              <a:t>tracheostoma</a:t>
            </a:r>
          </a:p>
        </p:txBody>
      </p:sp>
      <p:sp>
        <p:nvSpPr>
          <p:cNvPr id="3" name="Tijdelijke aanduiding voor tekst 3">
            <a:extLst>
              <a:ext uri="{FF2B5EF4-FFF2-40B4-BE49-F238E27FC236}">
                <a16:creationId xmlns:a16="http://schemas.microsoft.com/office/drawing/2014/main" id="{5C145DB9-2AF3-0BCE-B788-7DBE769EEE99}"/>
              </a:ext>
            </a:extLst>
          </p:cNvPr>
          <p:cNvSpPr txBox="1">
            <a:spLocks noGrp="1" noRot="1" noMove="1" noResize="1" noEditPoints="1" noAdjustHandles="1" noChangeArrowheads="1" noChangeShapeType="1"/>
          </p:cNvSpPr>
          <p:nvPr/>
        </p:nvSpPr>
        <p:spPr>
          <a:xfrm>
            <a:off x="953925" y="8724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Leerdoelen</a:t>
            </a:r>
          </a:p>
        </p:txBody>
      </p:sp>
    </p:spTree>
    <p:extLst>
      <p:ext uri="{BB962C8B-B14F-4D97-AF65-F5344CB8AC3E}">
        <p14:creationId xmlns:p14="http://schemas.microsoft.com/office/powerpoint/2010/main" val="10579397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572A57-FB83-AEAC-ED41-E35748A27C7C}"/>
              </a:ext>
            </a:extLst>
          </p:cNvPr>
          <p:cNvPicPr>
            <a:picLocks noGrp="1" noRot="1" noChangeAspect="1" noMove="1" noResize="1" noEditPoints="1" noAdjustHandles="1" noChangeArrowheads="1" noChangeShapeType="1" noCrop="1"/>
          </p:cNvPicPr>
          <p:nvPr/>
        </p:nvPicPr>
        <p:blipFill>
          <a:blip r:embed="rId3"/>
          <a:srcRect l="1395" t="2254" r="1438" b="1449"/>
          <a:stretch>
            <a:fillRect/>
          </a:stretch>
        </p:blipFill>
        <p:spPr>
          <a:xfrm>
            <a:off x="2556625" y="1390512"/>
            <a:ext cx="6627208" cy="4373226"/>
          </a:xfrm>
          <a:prstGeom prst="rect">
            <a:avLst/>
          </a:prstGeom>
        </p:spPr>
      </p:pic>
      <p:sp>
        <p:nvSpPr>
          <p:cNvPr id="2" name="Tijdelijke aanduiding voor tekst 3">
            <a:extLst>
              <a:ext uri="{FF2B5EF4-FFF2-40B4-BE49-F238E27FC236}">
                <a16:creationId xmlns:a16="http://schemas.microsoft.com/office/drawing/2014/main" id="{3F4ADC25-C057-529D-FCD9-23955646148B}"/>
              </a:ext>
            </a:extLst>
          </p:cNvPr>
          <p:cNvSpPr txBox="1">
            <a:spLocks noGrp="1" noRot="1" noMove="1" noResize="1" noEditPoints="1" noAdjustHandles="1" noChangeArrowheads="1" noChangeShapeType="1"/>
          </p:cNvSpPr>
          <p:nvPr/>
        </p:nvSpPr>
        <p:spPr>
          <a:xfrm>
            <a:off x="953925" y="8724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Calibri"/>
                <a:ea typeface="Calibri"/>
                <a:cs typeface="Calibri"/>
              </a:rPr>
              <a:t>Gelaryngectomeerde of </a:t>
            </a:r>
            <a:r>
              <a:rPr lang="nl-NL" dirty="0" err="1">
                <a:latin typeface="Calibri"/>
                <a:ea typeface="Calibri"/>
                <a:cs typeface="Calibri"/>
              </a:rPr>
              <a:t>tracheostoma</a:t>
            </a:r>
            <a:endParaRPr lang="nl-NL" dirty="0"/>
          </a:p>
        </p:txBody>
      </p:sp>
    </p:spTree>
    <p:extLst>
      <p:ext uri="{BB962C8B-B14F-4D97-AF65-F5344CB8AC3E}">
        <p14:creationId xmlns:p14="http://schemas.microsoft.com/office/powerpoint/2010/main" val="33511854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71EC9E-94FE-4CF4-D285-7EF5BFF9A81F}"/>
              </a:ext>
            </a:extLst>
          </p:cNvPr>
          <p:cNvPicPr>
            <a:picLocks noGrp="1" noRot="1" noChangeAspect="1" noMove="1" noResize="1" noEditPoints="1" noAdjustHandles="1" noChangeArrowheads="1" noChangeShapeType="1" noCrop="1"/>
          </p:cNvPicPr>
          <p:nvPr/>
        </p:nvPicPr>
        <p:blipFill>
          <a:blip r:embed="rId3"/>
          <a:srcRect r="7407" b="5209"/>
          <a:stretch>
            <a:fillRect/>
          </a:stretch>
        </p:blipFill>
        <p:spPr>
          <a:xfrm>
            <a:off x="1733772" y="1572768"/>
            <a:ext cx="6800851" cy="4644581"/>
          </a:xfrm>
          <a:prstGeom prst="rect">
            <a:avLst/>
          </a:prstGeom>
        </p:spPr>
      </p:pic>
      <p:sp>
        <p:nvSpPr>
          <p:cNvPr id="10" name="Tijdelijke aanduiding voor tekst 3">
            <a:extLst>
              <a:ext uri="{FF2B5EF4-FFF2-40B4-BE49-F238E27FC236}">
                <a16:creationId xmlns:a16="http://schemas.microsoft.com/office/drawing/2014/main" id="{E4DF28D6-F87B-CCBA-6D08-9915BDB95883}"/>
              </a:ext>
            </a:extLst>
          </p:cNvPr>
          <p:cNvSpPr txBox="1">
            <a:spLocks noGrp="1" noRot="1" noMove="1" noResize="1" noEditPoints="1" noAdjustHandles="1" noChangeArrowheads="1" noChangeShapeType="1"/>
          </p:cNvSpPr>
          <p:nvPr/>
        </p:nvSpPr>
        <p:spPr>
          <a:xfrm>
            <a:off x="953925" y="8724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Calibri"/>
                <a:ea typeface="Calibri"/>
                <a:cs typeface="Calibri"/>
              </a:rPr>
              <a:t>Gelaryngectomeerde of </a:t>
            </a:r>
            <a:r>
              <a:rPr lang="nl-NL" dirty="0" err="1">
                <a:latin typeface="Calibri"/>
                <a:ea typeface="Calibri"/>
                <a:cs typeface="Calibri"/>
              </a:rPr>
              <a:t>tracheostoma</a:t>
            </a:r>
            <a:endParaRPr lang="nl-NL" dirty="0"/>
          </a:p>
        </p:txBody>
      </p:sp>
    </p:spTree>
    <p:extLst>
      <p:ext uri="{BB962C8B-B14F-4D97-AF65-F5344CB8AC3E}">
        <p14:creationId xmlns:p14="http://schemas.microsoft.com/office/powerpoint/2010/main" val="30222704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F3524E95-69F7-F9E2-2FE9-2B43C5E1AFA3}"/>
            </a:ext>
          </a:extLst>
        </p:cNvPr>
        <p:cNvGrpSpPr/>
        <p:nvPr/>
      </p:nvGrpSpPr>
      <p:grpSpPr>
        <a:xfrm>
          <a:off x="0" y="0"/>
          <a:ext cx="0" cy="0"/>
          <a:chOff x="0" y="0"/>
          <a:chExt cx="0" cy="0"/>
        </a:xfrm>
      </p:grpSpPr>
      <p:sp>
        <p:nvSpPr>
          <p:cNvPr id="1033" name="Google Shape;1033;p88">
            <a:extLst>
              <a:ext uri="{FF2B5EF4-FFF2-40B4-BE49-F238E27FC236}">
                <a16:creationId xmlns:a16="http://schemas.microsoft.com/office/drawing/2014/main" id="{90EB0DA7-B0D9-9492-83E8-881D55148897}"/>
              </a:ext>
            </a:extLst>
          </p:cNvPr>
          <p:cNvSpPr>
            <a:spLocks noGrp="1" noRot="1" noMove="1" noResize="1" noEditPoints="1" noAdjustHandles="1" noChangeArrowheads="1" noChangeShapeType="1"/>
          </p:cNvSpPr>
          <p:nvPr/>
        </p:nvSpPr>
        <p:spPr>
          <a:xfrm>
            <a:off x="3160269" y="2642523"/>
            <a:ext cx="5871457" cy="786477"/>
          </a:xfrm>
          <a:prstGeom prst="roundRect">
            <a:avLst>
              <a:gd name="adj" fmla="val 16667"/>
            </a:avLst>
          </a:prstGeom>
          <a:solidFill>
            <a:srgbClr val="0840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Oefenen vaardigheden</a:t>
            </a:r>
            <a:endParaRPr/>
          </a:p>
        </p:txBody>
      </p:sp>
    </p:spTree>
    <p:extLst>
      <p:ext uri="{BB962C8B-B14F-4D97-AF65-F5344CB8AC3E}">
        <p14:creationId xmlns:p14="http://schemas.microsoft.com/office/powerpoint/2010/main" val="41662440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4EF7D-78BF-6E9D-4806-CCACC0D648BE}"/>
            </a:ext>
          </a:extLst>
        </p:cNvPr>
        <p:cNvGrpSpPr/>
        <p:nvPr/>
      </p:nvGrpSpPr>
      <p:grpSpPr>
        <a:xfrm>
          <a:off x="0" y="0"/>
          <a:ext cx="0" cy="0"/>
          <a:chOff x="0" y="0"/>
          <a:chExt cx="0" cy="0"/>
        </a:xfrm>
      </p:grpSpPr>
      <p:sp>
        <p:nvSpPr>
          <p:cNvPr id="5" name="Rectangle 18">
            <a:extLst>
              <a:ext uri="{FF2B5EF4-FFF2-40B4-BE49-F238E27FC236}">
                <a16:creationId xmlns:a16="http://schemas.microsoft.com/office/drawing/2014/main" id="{C3AFD465-36F9-4EE3-FA90-013C661AC396}"/>
              </a:ext>
            </a:extLst>
          </p:cNvPr>
          <p:cNvSpPr>
            <a:spLocks noGrp="1" noRot="1" noMove="1" noResize="1" noEditPoints="1" noAdjustHandles="1" noChangeArrowheads="1" noChangeShapeType="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cs typeface="Arial" panose="020B0604020202020204" pitchFamily="34" charset="0"/>
              </a:rPr>
              <a:t>VRAGEN? </a:t>
            </a:r>
            <a:endParaRPr lang="en-GB" sz="4400" dirty="0">
              <a:cs typeface="Arial" panose="020B0604020202020204" pitchFamily="34" charset="0"/>
            </a:endParaRPr>
          </a:p>
        </p:txBody>
      </p:sp>
    </p:spTree>
    <p:extLst>
      <p:ext uri="{BB962C8B-B14F-4D97-AF65-F5344CB8AC3E}">
        <p14:creationId xmlns:p14="http://schemas.microsoft.com/office/powerpoint/2010/main" val="37854214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7E434-8478-57E7-EE41-02E2288AE9A7}"/>
            </a:ext>
          </a:extLst>
        </p:cNvPr>
        <p:cNvGrpSpPr/>
        <p:nvPr/>
      </p:nvGrpSpPr>
      <p:grpSpPr>
        <a:xfrm>
          <a:off x="0" y="0"/>
          <a:ext cx="0" cy="0"/>
          <a:chOff x="0" y="0"/>
          <a:chExt cx="0" cy="0"/>
        </a:xfrm>
      </p:grpSpPr>
      <p:sp>
        <p:nvSpPr>
          <p:cNvPr id="5" name="Text Box 3">
            <a:extLst>
              <a:ext uri="{FF2B5EF4-FFF2-40B4-BE49-F238E27FC236}">
                <a16:creationId xmlns:a16="http://schemas.microsoft.com/office/drawing/2014/main" id="{D2F6A04B-CA47-485F-D4D7-CEE62351F603}"/>
              </a:ext>
            </a:extLst>
          </p:cNvPr>
          <p:cNvSpPr txBox="1">
            <a:spLocks noGrp="1" noRot="1" noMove="1" noResize="1" noEditPoints="1" noAdjustHandles="1" noChangeArrowheads="1" noChangeShapeType="1"/>
          </p:cNvSpPr>
          <p:nvPr/>
        </p:nvSpPr>
        <p:spPr bwMode="auto">
          <a:xfrm>
            <a:off x="991017" y="2828835"/>
            <a:ext cx="10209966" cy="1200329"/>
          </a:xfrm>
          <a:prstGeom prst="rect">
            <a:avLst/>
          </a:prstGeom>
          <a:noFill/>
          <a:ln w="9525">
            <a:noFill/>
            <a:miter lim="800000"/>
            <a:headEnd/>
            <a:tailEnd/>
          </a:ln>
        </p:spPr>
        <p:txBody>
          <a:bodyPr wrap="square" lIns="91440" tIns="45720" rIns="91440" bIns="45720" anchor="ctr" anchorCtr="0">
            <a:spAutoFit/>
          </a:bodyPr>
          <a:lstStyle/>
          <a:p>
            <a:pPr marL="342900" indent="-342900">
              <a:buFont typeface="Arial" panose="020B0604020202020204" pitchFamily="34" charset="0"/>
              <a:buChar char="•"/>
            </a:pPr>
            <a:r>
              <a:rPr lang="nl-NL" sz="2400" dirty="0"/>
              <a:t>Beademen is essentieel voor de overleving</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Een patiënt met een </a:t>
            </a:r>
            <a:r>
              <a:rPr lang="nl-NL" sz="2400" dirty="0" err="1"/>
              <a:t>tracheostoma</a:t>
            </a:r>
            <a:r>
              <a:rPr lang="nl-NL" sz="2400" dirty="0"/>
              <a:t> behoeft een andere beademingswijze</a:t>
            </a:r>
          </a:p>
        </p:txBody>
      </p:sp>
      <p:sp>
        <p:nvSpPr>
          <p:cNvPr id="2" name="Tijdelijke aanduiding voor tekst 3">
            <a:extLst>
              <a:ext uri="{FF2B5EF4-FFF2-40B4-BE49-F238E27FC236}">
                <a16:creationId xmlns:a16="http://schemas.microsoft.com/office/drawing/2014/main" id="{F72E1376-0C5B-D8A0-9BFA-43C2DFFEA1DF}"/>
              </a:ext>
            </a:extLst>
          </p:cNvPr>
          <p:cNvSpPr txBox="1">
            <a:spLocks noGrp="1" noRot="1" noMove="1" noResize="1" noEditPoints="1" noAdjustHandles="1" noChangeArrowheads="1" noChangeShapeType="1"/>
          </p:cNvSpPr>
          <p:nvPr/>
        </p:nvSpPr>
        <p:spPr>
          <a:xfrm>
            <a:off x="801525" y="7200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Samenvatting</a:t>
            </a:r>
          </a:p>
        </p:txBody>
      </p:sp>
    </p:spTree>
    <p:extLst>
      <p:ext uri="{BB962C8B-B14F-4D97-AF65-F5344CB8AC3E}">
        <p14:creationId xmlns:p14="http://schemas.microsoft.com/office/powerpoint/2010/main" val="8281973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4D436-7D0F-008A-5096-32B6E834A83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5FA2E3CF-E05E-EA64-E646-6313B99B6C5B}"/>
              </a:ext>
            </a:extLst>
          </p:cNvPr>
          <p:cNvSpPr txBox="1">
            <a:spLocks noGrp="1" noRot="1" noMove="1" noResize="1" noEditPoints="1" noAdjustHandles="1" noChangeArrowheads="1" noChangeShapeType="1"/>
          </p:cNvSpPr>
          <p:nvPr/>
        </p:nvSpPr>
        <p:spPr>
          <a:xfrm>
            <a:off x="2385942" y="252000"/>
            <a:ext cx="7420116" cy="523220"/>
          </a:xfrm>
          <a:prstGeom prst="rect">
            <a:avLst/>
          </a:prstGeom>
          <a:noFill/>
        </p:spPr>
        <p:txBody>
          <a:bodyPr wrap="square">
            <a:spAutoFit/>
          </a:bodyPr>
          <a:lstStyle/>
          <a:p>
            <a:pPr algn="ctr"/>
            <a:r>
              <a:rPr lang="nl-NL" sz="2800" b="1" kern="1200" dirty="0">
                <a:solidFill>
                  <a:srgbClr val="005D9F"/>
                </a:solidFill>
                <a:ea typeface="+mn-ea"/>
                <a:cs typeface="Arial" charset="0"/>
              </a:rPr>
              <a:t>Snelkoppelingen naar modules</a:t>
            </a:r>
            <a:endParaRPr lang="nl-NL" sz="2800" dirty="0">
              <a:solidFill>
                <a:srgbClr val="005D9F"/>
              </a:solidFill>
            </a:endParaRPr>
          </a:p>
        </p:txBody>
      </p:sp>
      <p:grpSp>
        <p:nvGrpSpPr>
          <p:cNvPr id="40" name="Groep 39">
            <a:extLst>
              <a:ext uri="{FF2B5EF4-FFF2-40B4-BE49-F238E27FC236}">
                <a16:creationId xmlns:a16="http://schemas.microsoft.com/office/drawing/2014/main" id="{F5ABE434-87CD-6CC8-5025-BE579C9EAF6C}"/>
              </a:ext>
            </a:extLst>
          </p:cNvPr>
          <p:cNvGrpSpPr>
            <a:grpSpLocks noGrp="1" noUngrp="1" noRot="1" noMove="1" noResize="1"/>
          </p:cNvGrpSpPr>
          <p:nvPr/>
        </p:nvGrpSpPr>
        <p:grpSpPr>
          <a:xfrm>
            <a:off x="5363909" y="1084863"/>
            <a:ext cx="1749932" cy="2344137"/>
            <a:chOff x="5363909" y="1084863"/>
            <a:chExt cx="1749932" cy="2344137"/>
          </a:xfrm>
        </p:grpSpPr>
        <p:pic>
          <p:nvPicPr>
            <p:cNvPr id="17" name="Afbeelding 16">
              <a:hlinkClick r:id="rId3" action="ppaction://hlinksldjump"/>
              <a:extLst>
                <a:ext uri="{FF2B5EF4-FFF2-40B4-BE49-F238E27FC236}">
                  <a16:creationId xmlns:a16="http://schemas.microsoft.com/office/drawing/2014/main" id="{7F951C47-D325-DFD9-7F6C-DCEA73143055}"/>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30466" r="-21208"/>
            <a:stretch/>
          </p:blipFill>
          <p:spPr>
            <a:xfrm>
              <a:off x="5363909" y="1084863"/>
              <a:ext cx="1719574" cy="2016000"/>
            </a:xfrm>
            <a:prstGeom prst="rect">
              <a:avLst/>
            </a:prstGeom>
            <a:solidFill>
              <a:schemeClr val="bg1"/>
            </a:solidFill>
            <a:ln w="19050">
              <a:solidFill>
                <a:schemeClr val="tx1"/>
              </a:solidFill>
            </a:ln>
          </p:spPr>
        </p:pic>
        <p:sp>
          <p:nvSpPr>
            <p:cNvPr id="18" name="Tekstvak 17">
              <a:hlinkClick r:id="rId3" action="ppaction://hlinksldjump"/>
              <a:extLst>
                <a:ext uri="{FF2B5EF4-FFF2-40B4-BE49-F238E27FC236}">
                  <a16:creationId xmlns:a16="http://schemas.microsoft.com/office/drawing/2014/main" id="{4059277B-37CA-C7B2-804B-941B28C774A9}"/>
                </a:ext>
              </a:extLst>
            </p:cNvPr>
            <p:cNvSpPr txBox="1">
              <a:spLocks noGrp="1" noRot="1" noMove="1" noResize="1" noEditPoints="1" noAdjustHandles="1" noChangeArrowheads="1" noChangeShapeType="1"/>
            </p:cNvSpPr>
            <p:nvPr/>
          </p:nvSpPr>
          <p:spPr>
            <a:xfrm>
              <a:off x="5392155" y="3105835"/>
              <a:ext cx="1721686" cy="323165"/>
            </a:xfrm>
            <a:prstGeom prst="rect">
              <a:avLst/>
            </a:prstGeom>
            <a:noFill/>
          </p:spPr>
          <p:txBody>
            <a:bodyPr wrap="square" rtlCol="0">
              <a:spAutoFit/>
            </a:bodyPr>
            <a:lstStyle/>
            <a:p>
              <a:pPr algn="ctr"/>
              <a:r>
                <a:rPr lang="nl-NL" sz="1500" b="1" dirty="0">
                  <a:cs typeface="Arial" panose="020B0604020202020204" pitchFamily="34" charset="0"/>
                </a:rPr>
                <a:t>First responders</a:t>
              </a:r>
            </a:p>
          </p:txBody>
        </p:sp>
      </p:grpSp>
      <p:grpSp>
        <p:nvGrpSpPr>
          <p:cNvPr id="44" name="Groep 43">
            <a:extLst>
              <a:ext uri="{FF2B5EF4-FFF2-40B4-BE49-F238E27FC236}">
                <a16:creationId xmlns:a16="http://schemas.microsoft.com/office/drawing/2014/main" id="{376B800C-7187-BD33-20BB-776A978FEDC1}"/>
              </a:ext>
            </a:extLst>
          </p:cNvPr>
          <p:cNvGrpSpPr>
            <a:grpSpLocks noGrp="1" noUngrp="1" noRot="1" noMove="1" noResize="1"/>
          </p:cNvGrpSpPr>
          <p:nvPr/>
        </p:nvGrpSpPr>
        <p:grpSpPr>
          <a:xfrm>
            <a:off x="7421182" y="1084863"/>
            <a:ext cx="1749932" cy="2574970"/>
            <a:chOff x="7421182" y="1084863"/>
            <a:chExt cx="1749932" cy="2574970"/>
          </a:xfrm>
        </p:grpSpPr>
        <p:pic>
          <p:nvPicPr>
            <p:cNvPr id="20" name="Afbeelding 19">
              <a:hlinkClick r:id="rId5" action="ppaction://hlinksldjump"/>
              <a:extLst>
                <a:ext uri="{FF2B5EF4-FFF2-40B4-BE49-F238E27FC236}">
                  <a16:creationId xmlns:a16="http://schemas.microsoft.com/office/drawing/2014/main" id="{044BCFFA-1C68-2DF0-32B5-D23FBC81C9A5}"/>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3371" t="-15022" r="-3924" b="-23532"/>
            <a:stretch/>
          </p:blipFill>
          <p:spPr>
            <a:xfrm>
              <a:off x="7449428" y="1084863"/>
              <a:ext cx="1721686" cy="2016000"/>
            </a:xfrm>
            <a:prstGeom prst="rect">
              <a:avLst/>
            </a:prstGeom>
            <a:solidFill>
              <a:schemeClr val="bg1"/>
            </a:solidFill>
            <a:ln w="19050">
              <a:solidFill>
                <a:schemeClr val="tx1"/>
              </a:solidFill>
            </a:ln>
          </p:spPr>
        </p:pic>
        <p:sp>
          <p:nvSpPr>
            <p:cNvPr id="21" name="Tekstvak 20">
              <a:hlinkClick r:id="rId5" action="ppaction://hlinksldjump"/>
              <a:extLst>
                <a:ext uri="{FF2B5EF4-FFF2-40B4-BE49-F238E27FC236}">
                  <a16:creationId xmlns:a16="http://schemas.microsoft.com/office/drawing/2014/main" id="{FCBAF8CD-3E49-1F03-B0BC-5D0B814C96A8}"/>
                </a:ext>
              </a:extLst>
            </p:cNvPr>
            <p:cNvSpPr txBox="1">
              <a:spLocks noGrp="1" noRot="1" noMove="1" noResize="1" noEditPoints="1" noAdjustHandles="1" noChangeArrowheads="1" noChangeShapeType="1"/>
            </p:cNvSpPr>
            <p:nvPr/>
          </p:nvSpPr>
          <p:spPr>
            <a:xfrm>
              <a:off x="7421182" y="3105835"/>
              <a:ext cx="1749932" cy="553998"/>
            </a:xfrm>
            <a:prstGeom prst="rect">
              <a:avLst/>
            </a:prstGeom>
            <a:noFill/>
          </p:spPr>
          <p:txBody>
            <a:bodyPr wrap="square" rtlCol="0">
              <a:spAutoFit/>
            </a:bodyPr>
            <a:lstStyle/>
            <a:p>
              <a:pPr algn="ctr"/>
              <a:r>
                <a:rPr lang="nl-NL" sz="1500" b="1" dirty="0">
                  <a:cs typeface="Arial" panose="020B0604020202020204" pitchFamily="34" charset="0"/>
                </a:rPr>
                <a:t>Beademen met hulpmiddelen</a:t>
              </a:r>
            </a:p>
          </p:txBody>
        </p:sp>
      </p:grpSp>
      <p:grpSp>
        <p:nvGrpSpPr>
          <p:cNvPr id="47" name="Groep 46">
            <a:extLst>
              <a:ext uri="{FF2B5EF4-FFF2-40B4-BE49-F238E27FC236}">
                <a16:creationId xmlns:a16="http://schemas.microsoft.com/office/drawing/2014/main" id="{C37AA616-E513-72B3-6331-A7F4C7DC7DA6}"/>
              </a:ext>
            </a:extLst>
          </p:cNvPr>
          <p:cNvGrpSpPr>
            <a:grpSpLocks noGrp="1" noUngrp="1" noRot="1" noMove="1" noResize="1"/>
          </p:cNvGrpSpPr>
          <p:nvPr/>
        </p:nvGrpSpPr>
        <p:grpSpPr>
          <a:xfrm>
            <a:off x="9513479" y="1091352"/>
            <a:ext cx="1731144" cy="2563218"/>
            <a:chOff x="9513479" y="1091352"/>
            <a:chExt cx="1731144" cy="2563218"/>
          </a:xfrm>
        </p:grpSpPr>
        <p:sp>
          <p:nvSpPr>
            <p:cNvPr id="23" name="Tekstvak 22">
              <a:hlinkClick r:id="rId7" action="ppaction://hlinksldjump"/>
              <a:extLst>
                <a:ext uri="{FF2B5EF4-FFF2-40B4-BE49-F238E27FC236}">
                  <a16:creationId xmlns:a16="http://schemas.microsoft.com/office/drawing/2014/main" id="{9C30004B-F646-E6CB-1EB3-209FB3D57893}"/>
                </a:ext>
              </a:extLst>
            </p:cNvPr>
            <p:cNvSpPr txBox="1">
              <a:spLocks noGrp="1" noRot="1" noMove="1" noResize="1" noEditPoints="1" noAdjustHandles="1" noChangeArrowheads="1" noChangeShapeType="1"/>
            </p:cNvSpPr>
            <p:nvPr/>
          </p:nvSpPr>
          <p:spPr>
            <a:xfrm>
              <a:off x="9522937" y="3100572"/>
              <a:ext cx="1721686" cy="553998"/>
            </a:xfrm>
            <a:prstGeom prst="rect">
              <a:avLst/>
            </a:prstGeom>
            <a:noFill/>
          </p:spPr>
          <p:txBody>
            <a:bodyPr wrap="square" rtlCol="0">
              <a:spAutoFit/>
            </a:bodyPr>
            <a:lstStyle/>
            <a:p>
              <a:pPr algn="ctr"/>
              <a:r>
                <a:rPr lang="nl-NL" sz="1500" b="1">
                  <a:cs typeface="Arial" panose="020B0604020202020204" pitchFamily="34" charset="0"/>
                </a:rPr>
                <a:t>Niet-technische vaardigheden</a:t>
              </a:r>
            </a:p>
          </p:txBody>
        </p:sp>
        <p:pic>
          <p:nvPicPr>
            <p:cNvPr id="24" name="Afbeelding 23">
              <a:hlinkClick r:id="rId7" action="ppaction://hlinksldjump"/>
              <a:extLst>
                <a:ext uri="{FF2B5EF4-FFF2-40B4-BE49-F238E27FC236}">
                  <a16:creationId xmlns:a16="http://schemas.microsoft.com/office/drawing/2014/main" id="{C45912A6-85A7-8EBE-05E8-8BA01BC1AB6F}"/>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val="0"/>
                </a:ext>
              </a:extLst>
            </a:blip>
            <a:srcRect t="-25076" b="-28143"/>
            <a:stretch/>
          </p:blipFill>
          <p:spPr>
            <a:xfrm>
              <a:off x="9513479" y="1091352"/>
              <a:ext cx="1720800" cy="2015999"/>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C7AC8122-BC5A-E5EE-3419-83B41C42B17F}"/>
              </a:ext>
            </a:extLst>
          </p:cNvPr>
          <p:cNvGrpSpPr>
            <a:grpSpLocks noGrp="1" noUngrp="1" noRot="1" noMove="1" noResize="1"/>
          </p:cNvGrpSpPr>
          <p:nvPr/>
        </p:nvGrpSpPr>
        <p:grpSpPr>
          <a:xfrm>
            <a:off x="3318647" y="1089544"/>
            <a:ext cx="1735809" cy="2334193"/>
            <a:chOff x="3748650" y="993692"/>
            <a:chExt cx="1735809" cy="2334193"/>
          </a:xfrm>
        </p:grpSpPr>
        <p:sp>
          <p:nvSpPr>
            <p:cNvPr id="4" name="Tekstvak 3">
              <a:hlinkClick r:id="rId9" action="ppaction://hlinksldjump"/>
              <a:extLst>
                <a:ext uri="{FF2B5EF4-FFF2-40B4-BE49-F238E27FC236}">
                  <a16:creationId xmlns:a16="http://schemas.microsoft.com/office/drawing/2014/main" id="{5B3A4683-EBDB-151C-FD57-62E6803B4DA0}"/>
                </a:ext>
              </a:extLst>
            </p:cNvPr>
            <p:cNvSpPr txBox="1">
              <a:spLocks noGrp="1" noRot="1" noMove="1" noResize="1" noEditPoints="1" noAdjustHandles="1" noChangeArrowheads="1" noChangeShapeType="1"/>
            </p:cNvSpPr>
            <p:nvPr/>
          </p:nvSpPr>
          <p:spPr>
            <a:xfrm>
              <a:off x="3748650" y="3004720"/>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PBLS</a:t>
              </a:r>
            </a:p>
          </p:txBody>
        </p:sp>
        <p:pic>
          <p:nvPicPr>
            <p:cNvPr id="6" name="Afbeelding 5">
              <a:hlinkClick r:id="rId9" action="ppaction://hlinksldjump"/>
              <a:extLst>
                <a:ext uri="{FF2B5EF4-FFF2-40B4-BE49-F238E27FC236}">
                  <a16:creationId xmlns:a16="http://schemas.microsoft.com/office/drawing/2014/main" id="{E030067E-3F99-EC14-53AB-BC63286523CD}"/>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3" name="Groep 12">
            <a:extLst>
              <a:ext uri="{FF2B5EF4-FFF2-40B4-BE49-F238E27FC236}">
                <a16:creationId xmlns:a16="http://schemas.microsoft.com/office/drawing/2014/main" id="{F37B1935-D81B-1963-4557-92BBD3B48281}"/>
              </a:ext>
            </a:extLst>
          </p:cNvPr>
          <p:cNvGrpSpPr>
            <a:grpSpLocks noGrp="1" noUngrp="1" noRot="1" noMove="1" noResize="1"/>
          </p:cNvGrpSpPr>
          <p:nvPr/>
        </p:nvGrpSpPr>
        <p:grpSpPr>
          <a:xfrm>
            <a:off x="1274272" y="3726388"/>
            <a:ext cx="1731060" cy="2370643"/>
            <a:chOff x="1274272" y="3726388"/>
            <a:chExt cx="1731060" cy="2370643"/>
          </a:xfrm>
        </p:grpSpPr>
        <p:sp>
          <p:nvSpPr>
            <p:cNvPr id="8" name="Tekstvak 7">
              <a:hlinkClick r:id="rId11" action="ppaction://hlinksldjump"/>
              <a:extLst>
                <a:ext uri="{FF2B5EF4-FFF2-40B4-BE49-F238E27FC236}">
                  <a16:creationId xmlns:a16="http://schemas.microsoft.com/office/drawing/2014/main" id="{A594E778-249B-2D2E-9E86-B02824DB0676}"/>
                </a:ext>
              </a:extLst>
            </p:cNvPr>
            <p:cNvSpPr txBox="1">
              <a:spLocks noGrp="1" noRot="1" noMove="1" noResize="1" noEditPoints="1" noAdjustHandles="1" noChangeArrowheads="1" noChangeShapeType="1"/>
            </p:cNvSpPr>
            <p:nvPr/>
          </p:nvSpPr>
          <p:spPr>
            <a:xfrm>
              <a:off x="1283646" y="5773866"/>
              <a:ext cx="1721686" cy="323165"/>
            </a:xfrm>
            <a:prstGeom prst="rect">
              <a:avLst/>
            </a:prstGeom>
            <a:noFill/>
          </p:spPr>
          <p:txBody>
            <a:bodyPr wrap="square" rtlCol="0">
              <a:spAutoFit/>
            </a:bodyPr>
            <a:lstStyle/>
            <a:p>
              <a:pPr algn="ctr"/>
              <a:r>
                <a:rPr lang="nl-NL" sz="1500" b="1" dirty="0">
                  <a:cs typeface="Arial" panose="020B0604020202020204" pitchFamily="34" charset="0"/>
                </a:rPr>
                <a:t>Verslikking kind</a:t>
              </a:r>
            </a:p>
          </p:txBody>
        </p:sp>
        <p:pic>
          <p:nvPicPr>
            <p:cNvPr id="11" name="Afbeelding 10">
              <a:hlinkClick r:id="rId11" action="ppaction://hlinksldjump"/>
              <a:extLst>
                <a:ext uri="{FF2B5EF4-FFF2-40B4-BE49-F238E27FC236}">
                  <a16:creationId xmlns:a16="http://schemas.microsoft.com/office/drawing/2014/main" id="{726BCC3D-A9C2-307B-8A2A-8ACA9F5EE369}"/>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t="3391" b="3391"/>
            <a:stretch/>
          </p:blipFill>
          <p:spPr>
            <a:xfrm>
              <a:off x="1274272" y="3726388"/>
              <a:ext cx="1720800" cy="2015999"/>
            </a:xfrm>
            <a:prstGeom prst="rect">
              <a:avLst/>
            </a:prstGeom>
            <a:solidFill>
              <a:schemeClr val="bg1"/>
            </a:solidFill>
            <a:ln w="19050">
              <a:solidFill>
                <a:schemeClr val="tx1"/>
              </a:solidFill>
            </a:ln>
          </p:spPr>
        </p:pic>
      </p:grpSp>
      <p:grpSp>
        <p:nvGrpSpPr>
          <p:cNvPr id="55" name="Groep 54">
            <a:extLst>
              <a:ext uri="{FF2B5EF4-FFF2-40B4-BE49-F238E27FC236}">
                <a16:creationId xmlns:a16="http://schemas.microsoft.com/office/drawing/2014/main" id="{02952EAA-B25F-7F94-4503-47B08842008F}"/>
              </a:ext>
            </a:extLst>
          </p:cNvPr>
          <p:cNvGrpSpPr>
            <a:grpSpLocks noGrp="1" noUngrp="1" noRot="1" noMove="1" noResize="1"/>
          </p:cNvGrpSpPr>
          <p:nvPr/>
        </p:nvGrpSpPr>
        <p:grpSpPr>
          <a:xfrm>
            <a:off x="1273386" y="1087189"/>
            <a:ext cx="1721686" cy="2336548"/>
            <a:chOff x="1273386" y="1087189"/>
            <a:chExt cx="1721686" cy="2336548"/>
          </a:xfrm>
        </p:grpSpPr>
        <p:sp>
          <p:nvSpPr>
            <p:cNvPr id="41" name="Tekstvak 40">
              <a:hlinkClick r:id="rId13" action="ppaction://hlinksldjump"/>
              <a:extLst>
                <a:ext uri="{FF2B5EF4-FFF2-40B4-BE49-F238E27FC236}">
                  <a16:creationId xmlns:a16="http://schemas.microsoft.com/office/drawing/2014/main" id="{D0E0B6BF-E260-F89F-4569-E2814E75C066}"/>
                </a:ext>
              </a:extLst>
            </p:cNvPr>
            <p:cNvSpPr txBox="1">
              <a:spLocks noGrp="1" noRot="1" noMove="1" noResize="1" noEditPoints="1" noAdjustHandles="1" noChangeArrowheads="1" noChangeShapeType="1"/>
            </p:cNvSpPr>
            <p:nvPr/>
          </p:nvSpPr>
          <p:spPr>
            <a:xfrm>
              <a:off x="1273386" y="3100572"/>
              <a:ext cx="1721686" cy="323165"/>
            </a:xfrm>
            <a:prstGeom prst="rect">
              <a:avLst/>
            </a:prstGeom>
            <a:noFill/>
          </p:spPr>
          <p:txBody>
            <a:bodyPr wrap="square" rtlCol="0">
              <a:spAutoFit/>
            </a:bodyPr>
            <a:lstStyle/>
            <a:p>
              <a:pPr algn="ctr"/>
              <a:r>
                <a:rPr lang="nl-NL" sz="1500" b="1" dirty="0">
                  <a:cs typeface="Arial" panose="020B0604020202020204" pitchFamily="34" charset="0"/>
                </a:rPr>
                <a:t>Opfrissen BLS</a:t>
              </a:r>
            </a:p>
          </p:txBody>
        </p:sp>
        <p:pic>
          <p:nvPicPr>
            <p:cNvPr id="9" name="Afbeelding 8" descr="Afbeelding met kleding, tekenfilm, Dans, dansen">
              <a:hlinkClick r:id="rId13" action="ppaction://hlinksldjump"/>
              <a:extLst>
                <a:ext uri="{FF2B5EF4-FFF2-40B4-BE49-F238E27FC236}">
                  <a16:creationId xmlns:a16="http://schemas.microsoft.com/office/drawing/2014/main" id="{31D033B6-EC7B-7CE3-3633-8DC1A6211DAE}"/>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l="52226" t="32663" r="13189" b="6541"/>
            <a:stretch>
              <a:fillRect/>
            </a:stretch>
          </p:blipFill>
          <p:spPr>
            <a:xfrm>
              <a:off x="1274442" y="1087189"/>
              <a:ext cx="1719574" cy="2016000"/>
            </a:xfrm>
            <a:prstGeom prst="rect">
              <a:avLst/>
            </a:prstGeom>
            <a:ln w="19050">
              <a:solidFill>
                <a:schemeClr val="tx1"/>
              </a:solidFill>
            </a:ln>
          </p:spPr>
        </p:pic>
      </p:grpSp>
      <p:grpSp>
        <p:nvGrpSpPr>
          <p:cNvPr id="5" name="Groep 4">
            <a:extLst>
              <a:ext uri="{FF2B5EF4-FFF2-40B4-BE49-F238E27FC236}">
                <a16:creationId xmlns:a16="http://schemas.microsoft.com/office/drawing/2014/main" id="{79A0F7E8-96B0-AE16-6D0F-2042CA137B6E}"/>
              </a:ext>
            </a:extLst>
          </p:cNvPr>
          <p:cNvGrpSpPr>
            <a:grpSpLocks noGrp="1" noUngrp="1" noRot="1" noMove="1" noResize="1"/>
          </p:cNvGrpSpPr>
          <p:nvPr/>
        </p:nvGrpSpPr>
        <p:grpSpPr>
          <a:xfrm>
            <a:off x="5362683" y="3726388"/>
            <a:ext cx="1720800" cy="2547619"/>
            <a:chOff x="5362683" y="3726388"/>
            <a:chExt cx="1720800" cy="2547619"/>
          </a:xfrm>
        </p:grpSpPr>
        <p:sp>
          <p:nvSpPr>
            <p:cNvPr id="12" name="Tekstvak 11">
              <a:hlinkClick r:id="rId15" action="ppaction://hlinksldjump"/>
              <a:extLst>
                <a:ext uri="{FF2B5EF4-FFF2-40B4-BE49-F238E27FC236}">
                  <a16:creationId xmlns:a16="http://schemas.microsoft.com/office/drawing/2014/main" id="{E13D9A36-41C5-91B2-7D4E-C5A7412A4D4A}"/>
                </a:ext>
              </a:extLst>
            </p:cNvPr>
            <p:cNvSpPr txBox="1">
              <a:spLocks noGrp="1" noRot="1" noMove="1" noResize="1" noEditPoints="1" noAdjustHandles="1" noChangeArrowheads="1" noChangeShapeType="1"/>
            </p:cNvSpPr>
            <p:nvPr/>
          </p:nvSpPr>
          <p:spPr>
            <a:xfrm>
              <a:off x="5362683" y="5720009"/>
              <a:ext cx="1720800" cy="553998"/>
            </a:xfrm>
            <a:prstGeom prst="rect">
              <a:avLst/>
            </a:prstGeom>
            <a:noFill/>
          </p:spPr>
          <p:txBody>
            <a:bodyPr wrap="square" lIns="91440" tIns="45720" rIns="91440" bIns="45720" rtlCol="0" anchor="t">
              <a:spAutoFit/>
            </a:bodyPr>
            <a:lstStyle/>
            <a:p>
              <a:pPr algn="ctr"/>
              <a:r>
                <a:rPr lang="nl-NL" sz="1500" b="1" dirty="0">
                  <a:cs typeface="Arial"/>
                </a:rPr>
                <a:t>Beademen via </a:t>
              </a:r>
              <a:r>
                <a:rPr lang="nl-NL" sz="1500" b="1" dirty="0" err="1">
                  <a:cs typeface="Arial"/>
                </a:rPr>
                <a:t>tracheostoma</a:t>
              </a:r>
              <a:endParaRPr lang="nl-NL" sz="1500" b="1" dirty="0" err="1">
                <a:ea typeface="Calibri"/>
                <a:cs typeface="Arial"/>
              </a:endParaRPr>
            </a:p>
          </p:txBody>
        </p:sp>
        <p:pic>
          <p:nvPicPr>
            <p:cNvPr id="2" name="Picture 3">
              <a:hlinkClick r:id="rId15" action="ppaction://hlinksldjump"/>
              <a:extLst>
                <a:ext uri="{FF2B5EF4-FFF2-40B4-BE49-F238E27FC236}">
                  <a16:creationId xmlns:a16="http://schemas.microsoft.com/office/drawing/2014/main" id="{189CA8E6-FC96-1C2E-A45B-48A027169D13}"/>
                </a:ext>
              </a:extLst>
            </p:cNvPr>
            <p:cNvPicPr>
              <a:picLocks noGrp="1" noRot="1" noMove="1" noResize="1" noEditPoints="1" noAdjustHandles="1" noChangeArrowheads="1" noChangeShapeType="1" noCrop="1"/>
            </p:cNvPicPr>
            <p:nvPr/>
          </p:nvPicPr>
          <p:blipFill>
            <a:blip r:embed="rId16"/>
            <a:srcRect l="16196" t="3289" r="27871" b="-2345"/>
            <a:stretch>
              <a:fillRect/>
            </a:stretch>
          </p:blipFill>
          <p:spPr>
            <a:xfrm>
              <a:off x="5362683" y="3726388"/>
              <a:ext cx="1720800" cy="2016000"/>
            </a:xfrm>
            <a:prstGeom prst="rect">
              <a:avLst/>
            </a:prstGeom>
            <a:ln w="19050">
              <a:solidFill>
                <a:schemeClr val="tx1"/>
              </a:solidFill>
            </a:ln>
          </p:spPr>
        </p:pic>
      </p:grpSp>
      <p:grpSp>
        <p:nvGrpSpPr>
          <p:cNvPr id="10" name="Groep 9">
            <a:extLst>
              <a:ext uri="{FF2B5EF4-FFF2-40B4-BE49-F238E27FC236}">
                <a16:creationId xmlns:a16="http://schemas.microsoft.com/office/drawing/2014/main" id="{AF4DF8CA-AB46-D75A-310E-D3E08CC75FED}"/>
              </a:ext>
            </a:extLst>
          </p:cNvPr>
          <p:cNvGrpSpPr>
            <a:grpSpLocks noGrp="1" noUngrp="1" noRot="1" noMove="1" noResize="1"/>
          </p:cNvGrpSpPr>
          <p:nvPr/>
        </p:nvGrpSpPr>
        <p:grpSpPr>
          <a:xfrm>
            <a:off x="7450314" y="3726387"/>
            <a:ext cx="1720800" cy="2600748"/>
            <a:chOff x="7450314" y="3726387"/>
            <a:chExt cx="1720800" cy="2600748"/>
          </a:xfrm>
        </p:grpSpPr>
        <p:sp>
          <p:nvSpPr>
            <p:cNvPr id="29" name="Tekstvak 28">
              <a:extLst>
                <a:ext uri="{FF2B5EF4-FFF2-40B4-BE49-F238E27FC236}">
                  <a16:creationId xmlns:a16="http://schemas.microsoft.com/office/drawing/2014/main" id="{E921C5B2-4CD8-CD9B-9806-ABFD4F71072A}"/>
                </a:ext>
              </a:extLst>
            </p:cNvPr>
            <p:cNvSpPr txBox="1">
              <a:spLocks noGrp="1" noRot="1" noMove="1" noResize="1" noEditPoints="1" noAdjustHandles="1" noChangeArrowheads="1" noChangeShapeType="1"/>
            </p:cNvSpPr>
            <p:nvPr/>
          </p:nvSpPr>
          <p:spPr>
            <a:xfrm>
              <a:off x="7450314" y="5773137"/>
              <a:ext cx="1720800" cy="553998"/>
            </a:xfrm>
            <a:prstGeom prst="rect">
              <a:avLst/>
            </a:prstGeom>
            <a:noFill/>
          </p:spPr>
          <p:txBody>
            <a:bodyPr wrap="square" rtlCol="0">
              <a:spAutoFit/>
            </a:bodyPr>
            <a:lstStyle/>
            <a:p>
              <a:pPr algn="ctr"/>
              <a:r>
                <a:rPr lang="nl-NL" sz="1500" b="1" dirty="0">
                  <a:cs typeface="Arial" panose="020B0604020202020204" pitchFamily="34" charset="0"/>
                </a:rPr>
                <a:t>Reanimatie in smalle ruimtes</a:t>
              </a:r>
            </a:p>
          </p:txBody>
        </p:sp>
        <p:pic>
          <p:nvPicPr>
            <p:cNvPr id="7" name="Picture 2">
              <a:hlinkClick r:id="rId17" action="ppaction://hlinksldjump"/>
              <a:extLst>
                <a:ext uri="{FF2B5EF4-FFF2-40B4-BE49-F238E27FC236}">
                  <a16:creationId xmlns:a16="http://schemas.microsoft.com/office/drawing/2014/main" id="{DB35F556-3AB0-D9CA-860E-031C0AE9038F}"/>
                </a:ext>
              </a:extLst>
            </p:cNvPr>
            <p:cNvPicPr>
              <a:picLocks noGrp="1" noRot="1" noMove="1" noResize="1" noEditPoints="1" noAdjustHandles="1" noChangeArrowheads="1" noChangeShapeType="1" noCrop="1"/>
            </p:cNvPicPr>
            <p:nvPr/>
          </p:nvPicPr>
          <p:blipFill>
            <a:blip r:embed="rId18"/>
            <a:srcRect l="17177" t="605" r="24539" b="4793"/>
            <a:stretch>
              <a:fillRect/>
            </a:stretch>
          </p:blipFill>
          <p:spPr>
            <a:xfrm>
              <a:off x="7450314" y="3726387"/>
              <a:ext cx="1720800" cy="2016000"/>
            </a:xfrm>
            <a:prstGeom prst="rect">
              <a:avLst/>
            </a:prstGeom>
            <a:ln w="19050">
              <a:solidFill>
                <a:schemeClr val="tx1"/>
              </a:solidFill>
            </a:ln>
          </p:spPr>
        </p:pic>
      </p:grpSp>
      <p:grpSp>
        <p:nvGrpSpPr>
          <p:cNvPr id="42" name="Groep 41">
            <a:extLst>
              <a:ext uri="{FF2B5EF4-FFF2-40B4-BE49-F238E27FC236}">
                <a16:creationId xmlns:a16="http://schemas.microsoft.com/office/drawing/2014/main" id="{7DC1DB29-37A9-2744-3935-373B868F434F}"/>
              </a:ext>
            </a:extLst>
          </p:cNvPr>
          <p:cNvGrpSpPr>
            <a:grpSpLocks noGrp="1" noUngrp="1" noRot="1" noMove="1" noResize="1"/>
          </p:cNvGrpSpPr>
          <p:nvPr/>
        </p:nvGrpSpPr>
        <p:grpSpPr>
          <a:xfrm>
            <a:off x="3319090" y="3726387"/>
            <a:ext cx="1751602" cy="2601477"/>
            <a:chOff x="3319090" y="3726387"/>
            <a:chExt cx="1751602" cy="2601477"/>
          </a:xfrm>
        </p:grpSpPr>
        <p:sp>
          <p:nvSpPr>
            <p:cNvPr id="30" name="Tekstvak 29">
              <a:hlinkClick r:id="rId19" action="ppaction://hlinksldjump"/>
              <a:extLst>
                <a:ext uri="{FF2B5EF4-FFF2-40B4-BE49-F238E27FC236}">
                  <a16:creationId xmlns:a16="http://schemas.microsoft.com/office/drawing/2014/main" id="{7D84D2DA-3AE8-3B0E-06BC-9771A34DE0B3}"/>
                </a:ext>
              </a:extLst>
            </p:cNvPr>
            <p:cNvSpPr txBox="1">
              <a:spLocks noGrp="1" noRot="1" noMove="1" noResize="1" noEditPoints="1" noAdjustHandles="1" noChangeArrowheads="1" noChangeShapeType="1"/>
            </p:cNvSpPr>
            <p:nvPr/>
          </p:nvSpPr>
          <p:spPr>
            <a:xfrm>
              <a:off x="3349006" y="5773866"/>
              <a:ext cx="1721686" cy="553998"/>
            </a:xfrm>
            <a:prstGeom prst="rect">
              <a:avLst/>
            </a:prstGeom>
            <a:noFill/>
          </p:spPr>
          <p:txBody>
            <a:bodyPr wrap="square" rtlCol="0">
              <a:spAutoFit/>
            </a:bodyPr>
            <a:lstStyle/>
            <a:p>
              <a:pPr algn="ctr"/>
              <a:r>
                <a:rPr lang="nl-NL" sz="1500" b="1" dirty="0">
                  <a:cs typeface="Arial" panose="020B0604020202020204" pitchFamily="34" charset="0"/>
                </a:rPr>
                <a:t>Afwijkend</a:t>
              </a:r>
            </a:p>
            <a:p>
              <a:pPr algn="ctr"/>
              <a:r>
                <a:rPr lang="nl-NL" sz="1500" b="1" dirty="0">
                  <a:cs typeface="Arial" panose="020B0604020202020204" pitchFamily="34" charset="0"/>
                </a:rPr>
                <a:t>algoritme</a:t>
              </a:r>
            </a:p>
          </p:txBody>
        </p:sp>
        <p:pic>
          <p:nvPicPr>
            <p:cNvPr id="27" name="Afbeelding 26" descr="Afbeelding met tekst, schermopname, Rechthoek, rood&#10;&#10;Door AI gegenereerde inhoud is mogelijk onjuist.">
              <a:hlinkClick r:id="rId19" action="ppaction://hlinksldjump"/>
              <a:extLst>
                <a:ext uri="{FF2B5EF4-FFF2-40B4-BE49-F238E27FC236}">
                  <a16:creationId xmlns:a16="http://schemas.microsoft.com/office/drawing/2014/main" id="{3A4985EF-9788-E86F-2215-D2BE539A8BAC}"/>
                </a:ext>
              </a:extLst>
            </p:cNvPr>
            <p:cNvPicPr>
              <a:picLocks noGrp="1" noRot="1" noMove="1" noResize="1" noEditPoints="1" noAdjustHandles="1" noChangeArrowheads="1" noChangeShapeType="1" noCrop="1"/>
            </p:cNvPicPr>
            <p:nvPr/>
          </p:nvPicPr>
          <p:blipFill>
            <a:blip r:embed="rId20"/>
            <a:stretch>
              <a:fillRect/>
            </a:stretch>
          </p:blipFill>
          <p:spPr>
            <a:xfrm>
              <a:off x="3319090" y="3726387"/>
              <a:ext cx="1720800" cy="2016000"/>
            </a:xfrm>
            <a:prstGeom prst="rect">
              <a:avLst/>
            </a:prstGeom>
            <a:ln w="19050">
              <a:solidFill>
                <a:schemeClr val="tx1"/>
              </a:solidFill>
            </a:ln>
          </p:spPr>
        </p:pic>
      </p:grpSp>
    </p:spTree>
    <p:extLst>
      <p:ext uri="{BB962C8B-B14F-4D97-AF65-F5344CB8AC3E}">
        <p14:creationId xmlns:p14="http://schemas.microsoft.com/office/powerpoint/2010/main" val="166980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BFBFCB-18C9-77CF-E1D5-B64727F4B37C}"/>
              </a:ext>
            </a:extLst>
          </p:cNvPr>
          <p:cNvSpPr>
            <a:spLocks noGrp="1" noRot="1" noMove="1" noResize="1" noEditPoints="1" noAdjustHandles="1" noChangeArrowheads="1" noChangeShapeType="1"/>
          </p:cNvSpPr>
          <p:nvPr>
            <p:ph type="title"/>
          </p:nvPr>
        </p:nvSpPr>
        <p:spPr>
          <a:xfrm>
            <a:off x="5400000" y="1141200"/>
            <a:ext cx="5155111" cy="850725"/>
          </a:xfrm>
        </p:spPr>
        <p:txBody>
          <a:bodyPr/>
          <a:lstStyle/>
          <a:p>
            <a:r>
              <a:rPr lang="nl-NL" dirty="0"/>
              <a:t>Over-het-hoofd reanimatie</a:t>
            </a:r>
          </a:p>
        </p:txBody>
      </p:sp>
    </p:spTree>
    <p:extLst>
      <p:ext uri="{BB962C8B-B14F-4D97-AF65-F5344CB8AC3E}">
        <p14:creationId xmlns:p14="http://schemas.microsoft.com/office/powerpoint/2010/main" val="7845163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74FE6-A2AF-C933-FFFE-AF138470C8C1}"/>
            </a:ext>
          </a:extLst>
        </p:cNvPr>
        <p:cNvGrpSpPr/>
        <p:nvPr/>
      </p:nvGrpSpPr>
      <p:grpSpPr>
        <a:xfrm>
          <a:off x="0" y="0"/>
          <a:ext cx="0" cy="0"/>
          <a:chOff x="0" y="0"/>
          <a:chExt cx="0" cy="0"/>
        </a:xfrm>
      </p:grpSpPr>
      <p:sp>
        <p:nvSpPr>
          <p:cNvPr id="5" name="Text Box 3">
            <a:extLst>
              <a:ext uri="{FF2B5EF4-FFF2-40B4-BE49-F238E27FC236}">
                <a16:creationId xmlns:a16="http://schemas.microsoft.com/office/drawing/2014/main" id="{06877600-A9E0-25D4-6D64-7C18E8EB4A50}"/>
              </a:ext>
            </a:extLst>
          </p:cNvPr>
          <p:cNvSpPr txBox="1">
            <a:spLocks noGrp="1" noRot="1" noMove="1" noResize="1" noEditPoints="1" noAdjustHandles="1" noChangeArrowheads="1" noChangeShapeType="1"/>
          </p:cNvSpPr>
          <p:nvPr/>
        </p:nvSpPr>
        <p:spPr bwMode="auto">
          <a:xfrm>
            <a:off x="699407" y="2274838"/>
            <a:ext cx="10793186" cy="2308324"/>
          </a:xfrm>
          <a:prstGeom prst="rect">
            <a:avLst/>
          </a:prstGeom>
          <a:noFill/>
          <a:ln w="9525">
            <a:noFill/>
            <a:miter lim="800000"/>
            <a:headEnd/>
            <a:tailEnd/>
          </a:ln>
        </p:spPr>
        <p:txBody>
          <a:bodyPr wrap="square" anchor="ctr" anchorCtr="0">
            <a:spAutoFit/>
          </a:bodyPr>
          <a:lstStyle/>
          <a:p>
            <a:r>
              <a:rPr lang="nl-NL" sz="2400" b="1" dirty="0"/>
              <a:t>Aan het einde van deze module kun je:</a:t>
            </a:r>
          </a:p>
          <a:p>
            <a:endParaRPr lang="nl-NL" sz="2400" dirty="0"/>
          </a:p>
          <a:p>
            <a:pPr marL="342900" indent="-342900">
              <a:buFont typeface="Arial" panose="020B0604020202020204" pitchFamily="34" charset="0"/>
              <a:buChar char="•"/>
            </a:pPr>
            <a:r>
              <a:rPr lang="nl-NL" sz="2400" dirty="0"/>
              <a:t>Een demonstratie geven van het gehele BLS algoritme in een smalle ruimte</a:t>
            </a:r>
            <a:br>
              <a:rPr lang="nl-NL" sz="2400" dirty="0"/>
            </a:br>
            <a:endParaRPr lang="nl-NL" sz="2400" dirty="0"/>
          </a:p>
          <a:p>
            <a:pPr marL="342900" indent="-342900">
              <a:buFont typeface="Arial" panose="020B0604020202020204" pitchFamily="34" charset="0"/>
              <a:buChar char="•"/>
            </a:pPr>
            <a:r>
              <a:rPr lang="nl-NL" sz="2400" dirty="0"/>
              <a:t>Over-het-hoofd reanimatie toepassen inclusief het gebruik van een beademingsmasker</a:t>
            </a:r>
          </a:p>
        </p:txBody>
      </p:sp>
      <p:sp>
        <p:nvSpPr>
          <p:cNvPr id="3" name="Tijdelijke aanduiding voor tekst 3">
            <a:extLst>
              <a:ext uri="{FF2B5EF4-FFF2-40B4-BE49-F238E27FC236}">
                <a16:creationId xmlns:a16="http://schemas.microsoft.com/office/drawing/2014/main" id="{BCDB01BD-379F-1AF4-6148-1FA2CD19B2F2}"/>
              </a:ext>
            </a:extLst>
          </p:cNvPr>
          <p:cNvSpPr txBox="1">
            <a:spLocks noGrp="1" noRot="1" noMove="1" noResize="1" noEditPoints="1" noAdjustHandles="1" noChangeArrowheads="1" noChangeShapeType="1"/>
          </p:cNvSpPr>
          <p:nvPr/>
        </p:nvSpPr>
        <p:spPr>
          <a:xfrm>
            <a:off x="953925" y="872400"/>
            <a:ext cx="10137408" cy="6705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D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Leerdoelen</a:t>
            </a:r>
          </a:p>
        </p:txBody>
      </p:sp>
    </p:spTree>
    <p:extLst>
      <p:ext uri="{BB962C8B-B14F-4D97-AF65-F5344CB8AC3E}">
        <p14:creationId xmlns:p14="http://schemas.microsoft.com/office/powerpoint/2010/main" val="107881907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angepast ontwerp">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eranderingen_x003a_ xmlns="a6cd5496-90a4-406e-aed3-8b8a0518aca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0DA1A21C114C4CBA121BAE61DC2D67" ma:contentTypeVersion="6" ma:contentTypeDescription="Een nieuw document maken." ma:contentTypeScope="" ma:versionID="c6215212bb35b225507a1864ec56b681">
  <xsd:schema xmlns:xsd="http://www.w3.org/2001/XMLSchema" xmlns:xs="http://www.w3.org/2001/XMLSchema" xmlns:p="http://schemas.microsoft.com/office/2006/metadata/properties" xmlns:ns2="a6cd5496-90a4-406e-aed3-8b8a0518acaa" targetNamespace="http://schemas.microsoft.com/office/2006/metadata/properties" ma:root="true" ma:fieldsID="3ad2cded7f71803f18aae352451eae6d" ns2:_="">
    <xsd:import namespace="a6cd5496-90a4-406e-aed3-8b8a0518aca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Veranderingen_x003a_"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d5496-90a4-406e-aed3-8b8a0518ac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Veranderingen_x003a_" ma:index="12" nillable="true" ma:displayName="Veranderingen:" ma:format="Dropdown" ma:internalName="Veranderingen_x003a_">
      <xsd:simpleType>
        <xsd:restriction base="dms:Note">
          <xsd:maxLength value="255"/>
        </xsd:restriction>
      </xsd:simpleType>
    </xsd:element>
    <xsd:element name="MediaServiceBillingMetadata" ma:index="1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DA809E-C954-4D26-B6BF-06216B42415B}">
  <ds:schemaRefs>
    <ds:schemaRef ds:uri="http://schemas.microsoft.com/sharepoint/v3/contenttype/forms"/>
  </ds:schemaRefs>
</ds:datastoreItem>
</file>

<file path=customXml/itemProps2.xml><?xml version="1.0" encoding="utf-8"?>
<ds:datastoreItem xmlns:ds="http://schemas.openxmlformats.org/officeDocument/2006/customXml" ds:itemID="{D078035A-F1A9-4227-9DBB-F4A56775FA5C}">
  <ds:schemaRefs>
    <ds:schemaRef ds:uri="http://schemas.microsoft.com/office/2006/metadata/properties"/>
    <ds:schemaRef ds:uri="http://purl.org/dc/elements/1.1/"/>
    <ds:schemaRef ds:uri="http://schemas.microsoft.com/office/2006/documentManagement/types"/>
    <ds:schemaRef ds:uri="http://www.w3.org/XML/1998/namespace"/>
    <ds:schemaRef ds:uri="http://purl.org/dc/dcmitype/"/>
    <ds:schemaRef ds:uri="a6cd5496-90a4-406e-aed3-8b8a0518acaa"/>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FFB6AFA9-4196-4DBA-B8AC-49904AF439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cd5496-90a4-406e-aed3-8b8a0518ac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148</TotalTime>
  <Words>5139</Words>
  <Application>Microsoft Office PowerPoint</Application>
  <PresentationFormat>Breedbeeld</PresentationFormat>
  <Paragraphs>695</Paragraphs>
  <Slides>105</Slides>
  <Notes>71</Notes>
  <HiddenSlides>0</HiddenSlides>
  <MMClips>11</MMClips>
  <ScaleCrop>false</ScaleCrop>
  <HeadingPairs>
    <vt:vector size="6" baseType="variant">
      <vt:variant>
        <vt:lpstr>Gebruikte lettertypen</vt:lpstr>
      </vt:variant>
      <vt:variant>
        <vt:i4>8</vt:i4>
      </vt:variant>
      <vt:variant>
        <vt:lpstr>Thema</vt:lpstr>
      </vt:variant>
      <vt:variant>
        <vt:i4>4</vt:i4>
      </vt:variant>
      <vt:variant>
        <vt:lpstr>Diatitels</vt:lpstr>
      </vt:variant>
      <vt:variant>
        <vt:i4>105</vt:i4>
      </vt:variant>
    </vt:vector>
  </HeadingPairs>
  <TitlesOfParts>
    <vt:vector size="117" baseType="lpstr">
      <vt:lpstr>Arial</vt:lpstr>
      <vt:lpstr>Arial,Sans-Serif</vt:lpstr>
      <vt:lpstr>Calibri</vt:lpstr>
      <vt:lpstr>Calibri Light</vt:lpstr>
      <vt:lpstr>Courier New</vt:lpstr>
      <vt:lpstr>Helvetica Neue</vt:lpstr>
      <vt:lpstr>Symbol</vt:lpstr>
      <vt:lpstr>Wingdings</vt:lpstr>
      <vt:lpstr>Kantoorthema</vt:lpstr>
      <vt:lpstr>1_Aangepast ontwerp</vt:lpstr>
      <vt:lpstr>Aangepast ontwerp</vt:lpstr>
      <vt:lpstr>Aangepast ontwerp</vt:lpstr>
      <vt:lpstr>PowerPoint-presentatie</vt:lpstr>
      <vt:lpstr>PowerPoint-presentatie</vt:lpstr>
      <vt:lpstr>PowerPoint-presentatie</vt:lpstr>
      <vt:lpstr>Opfrissen vaardigheden BLS</vt:lpstr>
      <vt:lpstr>PowerPoint-presentatie</vt:lpstr>
      <vt:lpstr>PowerPoint-presentatie</vt:lpstr>
      <vt:lpstr>PowerPoint-presentatie</vt:lpstr>
      <vt:lpstr>PowerPoint-presentatie</vt:lpstr>
      <vt:lpstr>PowerPoint-presentatie</vt:lpstr>
      <vt:lpstr>PowerPoint-presentatie</vt:lpstr>
      <vt:lpstr>PowerPoint-presentatie</vt:lpstr>
      <vt:lpstr>Opfrissen vaardigheden PBLS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First responders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Beademen met hulpmiddelen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Niet-technische vaardigheden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Verslikking kind</vt:lpstr>
      <vt:lpstr>PowerPoint-presentatie</vt:lpstr>
      <vt:lpstr>PowerPoint-presentatie</vt:lpstr>
      <vt:lpstr>PowerPoint-presentatie</vt:lpstr>
      <vt:lpstr>PowerPoint-presentatie</vt:lpstr>
      <vt:lpstr>PowerPoint-presentatie</vt:lpstr>
      <vt:lpstr>PowerPoint-presentatie</vt:lpstr>
      <vt:lpstr>PowerPoint-presentatie</vt:lpstr>
      <vt:lpstr>Afwijkend algoritme</vt:lpstr>
      <vt:lpstr>PowerPoint-presentatie</vt:lpstr>
      <vt:lpstr>PowerPoint-presentatie</vt:lpstr>
      <vt:lpstr>PowerPoint-presentatie</vt:lpstr>
      <vt:lpstr>PowerPoint-presentatie</vt:lpstr>
      <vt:lpstr>PowerPoint-presentatie</vt:lpstr>
      <vt:lpstr>Beademen tracheostoma</vt:lpstr>
      <vt:lpstr>PowerPoint-presentatie</vt:lpstr>
      <vt:lpstr>PowerPoint-presentatie</vt:lpstr>
      <vt:lpstr>PowerPoint-presentatie</vt:lpstr>
      <vt:lpstr>PowerPoint-presentatie</vt:lpstr>
      <vt:lpstr>PowerPoint-presentatie</vt:lpstr>
      <vt:lpstr>PowerPoint-presentatie</vt:lpstr>
      <vt:lpstr>PowerPoint-presentatie</vt:lpstr>
      <vt:lpstr>Over-het-hoofd reanimatie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opfriscursus BLS en PBLS</dc:title>
  <dc:creator>Martijn | Reanimatie Raad</dc:creator>
  <cp:lastModifiedBy>Frank | Reanimatie Raad</cp:lastModifiedBy>
  <cp:revision>427</cp:revision>
  <dcterms:created xsi:type="dcterms:W3CDTF">2021-06-08T15:16:41Z</dcterms:created>
  <dcterms:modified xsi:type="dcterms:W3CDTF">2026-05-05T05:51:11Z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0x010100A70DA1A21C114C4CBA121BAE61DC2D67</vt:lpwstr>
  </property>
</Properties>
</file>