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5.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5" r:id="rId5"/>
    <p:sldMasterId id="2147483650" r:id="rId6"/>
    <p:sldMasterId id="2147483657" r:id="rId7"/>
    <p:sldMasterId id="2147483673" r:id="rId8"/>
    <p:sldMasterId id="2147483678" r:id="rId9"/>
  </p:sldMasterIdLst>
  <p:notesMasterIdLst>
    <p:notesMasterId r:id="rId50"/>
  </p:notesMasterIdLst>
  <p:sldIdLst>
    <p:sldId id="378" r:id="rId10"/>
    <p:sldId id="256" r:id="rId11"/>
    <p:sldId id="338" r:id="rId12"/>
    <p:sldId id="257" r:id="rId13"/>
    <p:sldId id="258" r:id="rId14"/>
    <p:sldId id="325" r:id="rId15"/>
    <p:sldId id="339" r:id="rId16"/>
    <p:sldId id="340" r:id="rId17"/>
    <p:sldId id="341" r:id="rId18"/>
    <p:sldId id="359" r:id="rId19"/>
    <p:sldId id="296" r:id="rId20"/>
    <p:sldId id="260" r:id="rId21"/>
    <p:sldId id="261" r:id="rId22"/>
    <p:sldId id="342" r:id="rId23"/>
    <p:sldId id="344" r:id="rId24"/>
    <p:sldId id="346" r:id="rId25"/>
    <p:sldId id="347" r:id="rId26"/>
    <p:sldId id="348" r:id="rId27"/>
    <p:sldId id="301" r:id="rId28"/>
    <p:sldId id="349" r:id="rId29"/>
    <p:sldId id="366" r:id="rId30"/>
    <p:sldId id="353" r:id="rId31"/>
    <p:sldId id="355" r:id="rId32"/>
    <p:sldId id="356" r:id="rId33"/>
    <p:sldId id="275" r:id="rId34"/>
    <p:sldId id="321" r:id="rId35"/>
    <p:sldId id="363" r:id="rId36"/>
    <p:sldId id="361" r:id="rId37"/>
    <p:sldId id="317" r:id="rId38"/>
    <p:sldId id="286" r:id="rId39"/>
    <p:sldId id="318" r:id="rId40"/>
    <p:sldId id="323" r:id="rId41"/>
    <p:sldId id="332" r:id="rId42"/>
    <p:sldId id="335" r:id="rId43"/>
    <p:sldId id="362" r:id="rId44"/>
    <p:sldId id="336" r:id="rId45"/>
    <p:sldId id="337" r:id="rId46"/>
    <p:sldId id="377" r:id="rId47"/>
    <p:sldId id="294" r:id="rId48"/>
    <p:sldId id="295" r:id="rId49"/>
  </p:sldIdLst>
  <p:sldSz cx="12192000" cy="6858000"/>
  <p:notesSz cx="6858000" cy="9144000"/>
  <p:defaultTextStyle>
    <a:defPPr>
      <a:defRPr lang="nl-NL"/>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leiding" id="{819D485A-F9BB-43C6-9ED3-95CCB98A6A4C}">
          <p14:sldIdLst>
            <p14:sldId id="378"/>
            <p14:sldId id="256"/>
            <p14:sldId id="338"/>
            <p14:sldId id="257"/>
            <p14:sldId id="258"/>
            <p14:sldId id="325"/>
            <p14:sldId id="339"/>
            <p14:sldId id="340"/>
            <p14:sldId id="341"/>
            <p14:sldId id="359"/>
          </p14:sldIdLst>
        </p14:section>
        <p14:section name="Start praktijktraining" id="{4F017698-6CC5-45F0-A171-51FEF599553D}">
          <p14:sldIdLst>
            <p14:sldId id="296"/>
            <p14:sldId id="260"/>
            <p14:sldId id="261"/>
          </p14:sldIdLst>
        </p14:section>
        <p14:section name="Cluster 1" id="{8AD820F9-7FE1-4A92-ACEC-A5D7BC2D9F65}">
          <p14:sldIdLst>
            <p14:sldId id="342"/>
            <p14:sldId id="344"/>
          </p14:sldIdLst>
        </p14:section>
        <p14:section name="Cluster 2" id="{CF047F16-192F-4C17-85B6-2A8276B26384}">
          <p14:sldIdLst>
            <p14:sldId id="346"/>
            <p14:sldId id="347"/>
          </p14:sldIdLst>
        </p14:section>
        <p14:section name="Cluster 3" id="{90F90779-0C63-43E0-9630-19E4F3C76A08}">
          <p14:sldIdLst>
            <p14:sldId id="348"/>
            <p14:sldId id="301"/>
            <p14:sldId id="349"/>
            <p14:sldId id="366"/>
          </p14:sldIdLst>
        </p14:section>
        <p14:section name="Cluster 4" id="{C3D23B6D-F3A9-48B0-B9DD-850FDB620824}">
          <p14:sldIdLst>
            <p14:sldId id="353"/>
            <p14:sldId id="355"/>
            <p14:sldId id="356"/>
          </p14:sldIdLst>
        </p14:section>
        <p14:section name="AED" id="{CD338043-AEC7-4B94-8398-0C5F8586F721}">
          <p14:sldIdLst>
            <p14:sldId id="275"/>
            <p14:sldId id="321"/>
            <p14:sldId id="363"/>
          </p14:sldIdLst>
        </p14:section>
        <p14:section name="Aanvullende vaardigheden" id="{8744DBE7-C280-4C99-9C54-861B869D9506}">
          <p14:sldIdLst>
            <p14:sldId id="361"/>
            <p14:sldId id="317"/>
            <p14:sldId id="286"/>
            <p14:sldId id="318"/>
            <p14:sldId id="323"/>
            <p14:sldId id="332"/>
            <p14:sldId id="335"/>
          </p14:sldIdLst>
        </p14:section>
        <p14:section name="Aanvullende informatie" id="{B810ACA9-C38C-4A0F-8396-4A903954ACAD}">
          <p14:sldIdLst>
            <p14:sldId id="362"/>
            <p14:sldId id="336"/>
            <p14:sldId id="337"/>
            <p14:sldId id="377"/>
          </p14:sldIdLst>
        </p14:section>
        <p14:section name="Afronding van de cursus" id="{E4624E16-808A-42D2-968C-9F04BD6DCFAB}">
          <p14:sldIdLst>
            <p14:sldId id="294"/>
            <p14:sldId id="295"/>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8B68426-6F55-8251-F8C7-DF58C172978D}" name="Jan Hoefnagel" initials="JH" userId="S::jan@ambulancemasterclass.nl::c0b9ac11-5870-45dc-9c88-5575585beb5b" providerId="AD"/>
  <p188:author id="{F47EDA29-0078-2FA5-A90D-B2103DAD7AAC}" name="Ramón Soer" initials="RS" userId="S::Ramon@dutchsafetygroup.nl::733e917f-8980-4b2c-95b6-b16c806f84ae" providerId="AD"/>
  <p188:author id="{ABC18A58-6BAF-E521-6BDB-D6D7A88694D2}" name="Martijn | Reanimatie Raad" initials="M" userId="S::martijn@reanimatieraad.nl::e63f217c-86df-4374-ab6b-660d3de87475" providerId="AD"/>
  <p188:author id="{167EDEA0-3676-745A-6710-1E11163549C8}" name="ilse van Haren" initials="iv" userId="1fe9b4303b3c108e" providerId="Windows Live"/>
  <p188:author id="{87BDDDB7-FB7E-010D-C397-0D1EC52B2525}" name="ilse" initials="il" userId="S::ilse_go-h.com#ext#@reanimatieraad.onmicrosoft.com::0bceceb0-cf37-4c80-91aa-71703ed2bbc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artijn | Reanimatie Raad" initials="M|RR" lastIdx="1" clrIdx="0">
    <p:extLst>
      <p:ext uri="{19B8F6BF-5375-455C-9EA6-DF929625EA0E}">
        <p15:presenceInfo xmlns:p15="http://schemas.microsoft.com/office/powerpoint/2012/main" userId="S::maas@reanimatieraad.nl::e63f217c-86df-4374-ab6b-660d3de8747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C9F"/>
    <a:srgbClr val="E40137"/>
    <a:srgbClr val="005D9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471" autoAdjust="0"/>
  </p:normalViewPr>
  <p:slideViewPr>
    <p:cSldViewPr snapToGrid="0">
      <p:cViewPr varScale="1">
        <p:scale>
          <a:sx n="56" d="100"/>
          <a:sy n="56" d="100"/>
        </p:scale>
        <p:origin x="324" y="6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viewProps" Target="viewProps.xml"/><Relationship Id="rId5" Type="http://schemas.openxmlformats.org/officeDocument/2006/relationships/slideMaster" Target="slideMasters/slideMaster2.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microsoft.com/office/2018/10/relationships/authors" Target="authors.xml"/><Relationship Id="rId8" Type="http://schemas.openxmlformats.org/officeDocument/2006/relationships/slideMaster" Target="slideMasters/slideMaster5.xml"/><Relationship Id="rId51"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20CD8B-A379-4007-B547-970946767B2D}"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B04DAE9F-9553-44FB-9D88-D1214241C95D}">
      <dgm:prSet phldrT="[Text]" phldr="0" custT="1"/>
      <dgm:spPr/>
      <dgm:t>
        <a:bodyPr/>
        <a:lstStyle/>
        <a:p>
          <a:pPr rtl="0"/>
          <a:r>
            <a:rPr lang="en-US" sz="1400" dirty="0">
              <a:latin typeface="Calibri Light" panose="020F0302020204030204"/>
            </a:rPr>
            <a:t> </a:t>
          </a:r>
          <a:r>
            <a:rPr lang="en-US" sz="1400" dirty="0" err="1">
              <a:latin typeface="Calibri Light" panose="020F0302020204030204"/>
            </a:rPr>
            <a:t>Verdieping</a:t>
          </a:r>
          <a:r>
            <a:rPr lang="en-US" sz="1400" dirty="0">
              <a:latin typeface="Calibri Light" panose="020F0302020204030204"/>
            </a:rPr>
            <a:t> first responder</a:t>
          </a:r>
          <a:endParaRPr lang="en-US" sz="1400" dirty="0"/>
        </a:p>
      </dgm:t>
    </dgm:pt>
    <dgm:pt modelId="{84D6968A-AF9E-4F40-BA88-C82FF5420E43}" type="parTrans" cxnId="{96F90C03-4CE3-4A62-8204-56EF8A5B042A}">
      <dgm:prSet/>
      <dgm:spPr/>
      <dgm:t>
        <a:bodyPr/>
        <a:lstStyle/>
        <a:p>
          <a:endParaRPr lang="en-US"/>
        </a:p>
      </dgm:t>
    </dgm:pt>
    <dgm:pt modelId="{2CB02049-E273-4A16-8BCD-C59B8C8C8910}" type="sibTrans" cxnId="{96F90C03-4CE3-4A62-8204-56EF8A5B042A}">
      <dgm:prSet/>
      <dgm:spPr/>
      <dgm:t>
        <a:bodyPr/>
        <a:lstStyle/>
        <a:p>
          <a:endParaRPr lang="en-US"/>
        </a:p>
      </dgm:t>
    </dgm:pt>
    <dgm:pt modelId="{531474A9-4BED-4244-A160-D108DFDCA5CF}">
      <dgm:prSet phldrT="[Text]" phldr="0" custT="1"/>
      <dgm:spPr/>
      <dgm:t>
        <a:bodyPr/>
        <a:lstStyle/>
        <a:p>
          <a:pPr rtl="0"/>
          <a:r>
            <a:rPr lang="en-US" sz="1400" dirty="0">
              <a:latin typeface="Calibri Light" panose="020F0302020204030204"/>
            </a:rPr>
            <a:t> </a:t>
          </a:r>
          <a:r>
            <a:rPr lang="en-US" sz="1400" dirty="0" err="1">
              <a:latin typeface="Calibri Light" panose="020F0302020204030204"/>
            </a:rPr>
            <a:t>Niet</a:t>
          </a:r>
          <a:r>
            <a:rPr lang="en-US" sz="1400" dirty="0">
              <a:latin typeface="Calibri Light" panose="020F0302020204030204"/>
            </a:rPr>
            <a:t> </a:t>
          </a:r>
          <a:r>
            <a:rPr lang="en-US" sz="1400" dirty="0" err="1">
              <a:latin typeface="Calibri Light" panose="020F0302020204030204"/>
            </a:rPr>
            <a:t>technische</a:t>
          </a:r>
          <a:r>
            <a:rPr lang="en-US" sz="1400" dirty="0">
              <a:latin typeface="Calibri Light" panose="020F0302020204030204"/>
            </a:rPr>
            <a:t> </a:t>
          </a:r>
          <a:r>
            <a:rPr lang="en-US" sz="1400" dirty="0" err="1">
              <a:latin typeface="Calibri Light" panose="020F0302020204030204"/>
            </a:rPr>
            <a:t>vaardigheden</a:t>
          </a:r>
          <a:endParaRPr lang="en-US" sz="1400" dirty="0"/>
        </a:p>
      </dgm:t>
    </dgm:pt>
    <dgm:pt modelId="{3B327177-4B75-46CD-AD07-695AFB1C8AA0}" type="parTrans" cxnId="{D578D5F6-0E2F-4B6D-A54A-2B7BFFE3389A}">
      <dgm:prSet/>
      <dgm:spPr/>
      <dgm:t>
        <a:bodyPr/>
        <a:lstStyle/>
        <a:p>
          <a:endParaRPr lang="en-US"/>
        </a:p>
      </dgm:t>
    </dgm:pt>
    <dgm:pt modelId="{3E6BDB7B-6780-428B-9E1D-714B4C95CCE6}" type="sibTrans" cxnId="{D578D5F6-0E2F-4B6D-A54A-2B7BFFE3389A}">
      <dgm:prSet/>
      <dgm:spPr/>
      <dgm:t>
        <a:bodyPr/>
        <a:lstStyle/>
        <a:p>
          <a:endParaRPr lang="en-US"/>
        </a:p>
      </dgm:t>
    </dgm:pt>
    <dgm:pt modelId="{D4858E2D-9296-4AE9-A533-12AB33F751E1}">
      <dgm:prSet phldrT="[Text]" phldr="0" custT="1"/>
      <dgm:spPr/>
      <dgm:t>
        <a:bodyPr/>
        <a:lstStyle/>
        <a:p>
          <a:pPr rtl="0"/>
          <a:r>
            <a:rPr lang="en-US" sz="1400" dirty="0">
              <a:latin typeface="Calibri Light" panose="020F0302020204030204"/>
            </a:rPr>
            <a:t> </a:t>
          </a:r>
          <a:r>
            <a:rPr lang="en-US" sz="1400" dirty="0" err="1">
              <a:latin typeface="Calibri Light" panose="020F0302020204030204"/>
            </a:rPr>
            <a:t>Aanvullende</a:t>
          </a:r>
          <a:r>
            <a:rPr lang="en-US" sz="1400" dirty="0">
              <a:latin typeface="Calibri Light" panose="020F0302020204030204"/>
            </a:rPr>
            <a:t> vaardigheden</a:t>
          </a:r>
          <a:endParaRPr lang="en-US" sz="1400" dirty="0"/>
        </a:p>
      </dgm:t>
    </dgm:pt>
    <dgm:pt modelId="{119613AC-E8C1-45FC-8DCB-157155EA986D}" type="parTrans" cxnId="{E1E55808-4E48-4437-B46B-82B8AD9AAF7C}">
      <dgm:prSet/>
      <dgm:spPr/>
      <dgm:t>
        <a:bodyPr/>
        <a:lstStyle/>
        <a:p>
          <a:endParaRPr lang="en-US"/>
        </a:p>
      </dgm:t>
    </dgm:pt>
    <dgm:pt modelId="{3EADA3C8-B286-492F-ADD0-86326F51B7E5}" type="sibTrans" cxnId="{E1E55808-4E48-4437-B46B-82B8AD9AAF7C}">
      <dgm:prSet/>
      <dgm:spPr/>
      <dgm:t>
        <a:bodyPr/>
        <a:lstStyle/>
        <a:p>
          <a:endParaRPr lang="en-US"/>
        </a:p>
      </dgm:t>
    </dgm:pt>
    <dgm:pt modelId="{C7D598B8-0623-4C97-8614-BA717D9F60FA}">
      <dgm:prSet phldrT="[Text]" phldr="0" custT="1"/>
      <dgm:spPr/>
      <dgm:t>
        <a:bodyPr/>
        <a:lstStyle/>
        <a:p>
          <a:pPr rtl="0"/>
          <a:r>
            <a:rPr lang="en-US" sz="1400" dirty="0">
              <a:latin typeface="Calibri Light" panose="020F0302020204030204"/>
            </a:rPr>
            <a:t> </a:t>
          </a:r>
          <a:r>
            <a:rPr lang="en-US" sz="1400" dirty="0" err="1">
              <a:latin typeface="Calibri Light" panose="020F0302020204030204"/>
            </a:rPr>
            <a:t>Beademen</a:t>
          </a:r>
          <a:r>
            <a:rPr lang="en-US" sz="1400" dirty="0">
              <a:latin typeface="Calibri Light" panose="020F0302020204030204"/>
            </a:rPr>
            <a:t> met hulpmiddelen</a:t>
          </a:r>
        </a:p>
      </dgm:t>
    </dgm:pt>
    <dgm:pt modelId="{D8EAF9DC-E49E-4529-80B9-C8070C54E211}" type="parTrans" cxnId="{60C36524-5BD5-4E9E-9680-7BB6BEA4F3CE}">
      <dgm:prSet/>
      <dgm:spPr/>
      <dgm:t>
        <a:bodyPr/>
        <a:lstStyle/>
        <a:p>
          <a:endParaRPr lang="en-US"/>
        </a:p>
      </dgm:t>
    </dgm:pt>
    <dgm:pt modelId="{FAA12A22-ABFB-4FB5-A365-74B429CEA166}" type="sibTrans" cxnId="{60C36524-5BD5-4E9E-9680-7BB6BEA4F3CE}">
      <dgm:prSet/>
      <dgm:spPr/>
      <dgm:t>
        <a:bodyPr/>
        <a:lstStyle/>
        <a:p>
          <a:endParaRPr lang="en-US"/>
        </a:p>
      </dgm:t>
    </dgm:pt>
    <dgm:pt modelId="{83A488C1-0120-4221-9C6C-E332847EF590}">
      <dgm:prSet phldr="0" custT="1"/>
      <dgm:spPr/>
      <dgm:t>
        <a:bodyPr/>
        <a:lstStyle/>
        <a:p>
          <a:pPr rtl="0"/>
          <a:r>
            <a:rPr lang="en-US" sz="1400" dirty="0">
              <a:latin typeface="Calibri Light" panose="020F0302020204030204"/>
            </a:rPr>
            <a:t> Speciale scenario's</a:t>
          </a:r>
        </a:p>
      </dgm:t>
    </dgm:pt>
    <dgm:pt modelId="{077F2EBE-BCC4-45CB-B3FD-BA024003FA5B}" type="parTrans" cxnId="{6D13A970-2B42-4B1F-82D1-8FA9D17A58EE}">
      <dgm:prSet/>
      <dgm:spPr/>
      <dgm:t>
        <a:bodyPr/>
        <a:lstStyle/>
        <a:p>
          <a:endParaRPr lang="nl-NL"/>
        </a:p>
      </dgm:t>
    </dgm:pt>
    <dgm:pt modelId="{7F47801F-EEC8-4979-A055-3729417040D5}" type="sibTrans" cxnId="{6D13A970-2B42-4B1F-82D1-8FA9D17A58EE}">
      <dgm:prSet/>
      <dgm:spPr/>
      <dgm:t>
        <a:bodyPr/>
        <a:lstStyle/>
        <a:p>
          <a:endParaRPr lang="nl-NL"/>
        </a:p>
      </dgm:t>
    </dgm:pt>
    <dgm:pt modelId="{5A65BB95-27E9-8540-B7B4-01930AE1C4E0}">
      <dgm:prSet custT="1"/>
      <dgm:spPr/>
      <dgm:t>
        <a:bodyPr/>
        <a:lstStyle/>
        <a:p>
          <a:pPr rtl="0"/>
          <a:r>
            <a:rPr lang="nl-NL" sz="1400" dirty="0"/>
            <a:t> </a:t>
          </a:r>
          <a:r>
            <a:rPr lang="nl-NL" sz="1400" dirty="0">
              <a:latin typeface="Calibri Light" panose="020F0302020204030204"/>
            </a:rPr>
            <a:t>Doelgroep</a:t>
          </a:r>
          <a:br>
            <a:rPr lang="nl-NL" sz="1400" dirty="0">
              <a:latin typeface="Calibri Light" panose="020F0302020204030204"/>
            </a:rPr>
          </a:br>
          <a:r>
            <a:rPr lang="nl-NL" sz="1400" dirty="0">
              <a:latin typeface="Calibri Light" panose="020F0302020204030204"/>
            </a:rPr>
            <a:t>specifieke</a:t>
          </a:r>
          <a:r>
            <a:rPr lang="nl-NL" sz="1400" dirty="0"/>
            <a:t> vaardigheden</a:t>
          </a:r>
        </a:p>
      </dgm:t>
    </dgm:pt>
    <dgm:pt modelId="{43BE8CCD-AE10-EA42-B20E-74E176A5EDEE}" type="parTrans" cxnId="{62263931-FCF0-CC47-8127-8C1F1C7F3F2A}">
      <dgm:prSet/>
      <dgm:spPr/>
      <dgm:t>
        <a:bodyPr/>
        <a:lstStyle/>
        <a:p>
          <a:endParaRPr lang="nl-NL"/>
        </a:p>
      </dgm:t>
    </dgm:pt>
    <dgm:pt modelId="{2EF8C285-AFAA-014C-8961-3F280E72A0CE}" type="sibTrans" cxnId="{62263931-FCF0-CC47-8127-8C1F1C7F3F2A}">
      <dgm:prSet/>
      <dgm:spPr/>
      <dgm:t>
        <a:bodyPr/>
        <a:lstStyle/>
        <a:p>
          <a:endParaRPr lang="nl-NL"/>
        </a:p>
      </dgm:t>
    </dgm:pt>
    <dgm:pt modelId="{55EAD2FC-C1AE-424B-9062-E0319025A2A2}" type="pres">
      <dgm:prSet presAssocID="{ED20CD8B-A379-4007-B547-970946767B2D}" presName="cycle" presStyleCnt="0">
        <dgm:presLayoutVars>
          <dgm:dir/>
          <dgm:resizeHandles val="exact"/>
        </dgm:presLayoutVars>
      </dgm:prSet>
      <dgm:spPr/>
    </dgm:pt>
    <dgm:pt modelId="{A2CBD175-489C-45B0-9940-81955C13C6F6}" type="pres">
      <dgm:prSet presAssocID="{B04DAE9F-9553-44FB-9D88-D1214241C95D}" presName="node" presStyleLbl="node1" presStyleIdx="0" presStyleCnt="6">
        <dgm:presLayoutVars>
          <dgm:bulletEnabled val="1"/>
        </dgm:presLayoutVars>
      </dgm:prSet>
      <dgm:spPr/>
    </dgm:pt>
    <dgm:pt modelId="{BD941EBB-7F8E-465C-B0EE-07BE74ECE57E}" type="pres">
      <dgm:prSet presAssocID="{B04DAE9F-9553-44FB-9D88-D1214241C95D}" presName="spNode" presStyleCnt="0"/>
      <dgm:spPr/>
    </dgm:pt>
    <dgm:pt modelId="{BBE640F0-B00F-4F6E-8C12-DFE72D068343}" type="pres">
      <dgm:prSet presAssocID="{2CB02049-E273-4A16-8BCD-C59B8C8C8910}" presName="sibTrans" presStyleLbl="sibTrans1D1" presStyleIdx="0" presStyleCnt="6"/>
      <dgm:spPr/>
    </dgm:pt>
    <dgm:pt modelId="{2926D54E-4578-4CFD-BBAD-07F9859427DE}" type="pres">
      <dgm:prSet presAssocID="{531474A9-4BED-4244-A160-D108DFDCA5CF}" presName="node" presStyleLbl="node1" presStyleIdx="1" presStyleCnt="6">
        <dgm:presLayoutVars>
          <dgm:bulletEnabled val="1"/>
        </dgm:presLayoutVars>
      </dgm:prSet>
      <dgm:spPr/>
    </dgm:pt>
    <dgm:pt modelId="{DD45BF22-0929-4166-AF3C-AC6841C9A3E3}" type="pres">
      <dgm:prSet presAssocID="{531474A9-4BED-4244-A160-D108DFDCA5CF}" presName="spNode" presStyleCnt="0"/>
      <dgm:spPr/>
    </dgm:pt>
    <dgm:pt modelId="{0F3A3CF9-503B-423F-B666-C2AE154CFEA4}" type="pres">
      <dgm:prSet presAssocID="{3E6BDB7B-6780-428B-9E1D-714B4C95CCE6}" presName="sibTrans" presStyleLbl="sibTrans1D1" presStyleIdx="1" presStyleCnt="6"/>
      <dgm:spPr/>
    </dgm:pt>
    <dgm:pt modelId="{F08BC873-FCD9-4DB8-AC63-55111760E97A}" type="pres">
      <dgm:prSet presAssocID="{D4858E2D-9296-4AE9-A533-12AB33F751E1}" presName="node" presStyleLbl="node1" presStyleIdx="2" presStyleCnt="6">
        <dgm:presLayoutVars>
          <dgm:bulletEnabled val="1"/>
        </dgm:presLayoutVars>
      </dgm:prSet>
      <dgm:spPr/>
    </dgm:pt>
    <dgm:pt modelId="{E1B63357-4430-4D26-9B11-E120970BAEF6}" type="pres">
      <dgm:prSet presAssocID="{D4858E2D-9296-4AE9-A533-12AB33F751E1}" presName="spNode" presStyleCnt="0"/>
      <dgm:spPr/>
    </dgm:pt>
    <dgm:pt modelId="{781351AD-7F0F-4CB1-B111-2E8712E6A0B9}" type="pres">
      <dgm:prSet presAssocID="{3EADA3C8-B286-492F-ADD0-86326F51B7E5}" presName="sibTrans" presStyleLbl="sibTrans1D1" presStyleIdx="2" presStyleCnt="6"/>
      <dgm:spPr/>
    </dgm:pt>
    <dgm:pt modelId="{80FA4230-4808-44E4-8C34-D38CE0BB83F1}" type="pres">
      <dgm:prSet presAssocID="{C7D598B8-0623-4C97-8614-BA717D9F60FA}" presName="node" presStyleLbl="node1" presStyleIdx="3" presStyleCnt="6">
        <dgm:presLayoutVars>
          <dgm:bulletEnabled val="1"/>
        </dgm:presLayoutVars>
      </dgm:prSet>
      <dgm:spPr/>
    </dgm:pt>
    <dgm:pt modelId="{6B1BA580-A8C1-4CA6-B212-198C9602F2B5}" type="pres">
      <dgm:prSet presAssocID="{C7D598B8-0623-4C97-8614-BA717D9F60FA}" presName="spNode" presStyleCnt="0"/>
      <dgm:spPr/>
    </dgm:pt>
    <dgm:pt modelId="{8FDAE4CC-B1DA-4C33-993F-F1324AF9B98A}" type="pres">
      <dgm:prSet presAssocID="{FAA12A22-ABFB-4FB5-A365-74B429CEA166}" presName="sibTrans" presStyleLbl="sibTrans1D1" presStyleIdx="3" presStyleCnt="6"/>
      <dgm:spPr/>
    </dgm:pt>
    <dgm:pt modelId="{B2F14246-8698-4F5F-9D80-EF5096F9AA7C}" type="pres">
      <dgm:prSet presAssocID="{83A488C1-0120-4221-9C6C-E332847EF590}" presName="node" presStyleLbl="node1" presStyleIdx="4" presStyleCnt="6">
        <dgm:presLayoutVars>
          <dgm:bulletEnabled val="1"/>
        </dgm:presLayoutVars>
      </dgm:prSet>
      <dgm:spPr/>
    </dgm:pt>
    <dgm:pt modelId="{9791965E-DBA9-4361-9FC1-49C9EDF324A9}" type="pres">
      <dgm:prSet presAssocID="{83A488C1-0120-4221-9C6C-E332847EF590}" presName="spNode" presStyleCnt="0"/>
      <dgm:spPr/>
    </dgm:pt>
    <dgm:pt modelId="{6AEB9E32-B22D-46BD-A648-82199E3FCD1C}" type="pres">
      <dgm:prSet presAssocID="{7F47801F-EEC8-4979-A055-3729417040D5}" presName="sibTrans" presStyleLbl="sibTrans1D1" presStyleIdx="4" presStyleCnt="6"/>
      <dgm:spPr/>
    </dgm:pt>
    <dgm:pt modelId="{E61ECB79-5B86-8E43-AA40-CA7E8C551D6D}" type="pres">
      <dgm:prSet presAssocID="{5A65BB95-27E9-8540-B7B4-01930AE1C4E0}" presName="node" presStyleLbl="node1" presStyleIdx="5" presStyleCnt="6">
        <dgm:presLayoutVars>
          <dgm:bulletEnabled val="1"/>
        </dgm:presLayoutVars>
      </dgm:prSet>
      <dgm:spPr/>
    </dgm:pt>
    <dgm:pt modelId="{B74DEE4F-9319-1C43-958C-EC768803EAC5}" type="pres">
      <dgm:prSet presAssocID="{5A65BB95-27E9-8540-B7B4-01930AE1C4E0}" presName="spNode" presStyleCnt="0"/>
      <dgm:spPr/>
    </dgm:pt>
    <dgm:pt modelId="{7708607E-8819-2C40-9B23-F32850741E16}" type="pres">
      <dgm:prSet presAssocID="{2EF8C285-AFAA-014C-8961-3F280E72A0CE}" presName="sibTrans" presStyleLbl="sibTrans1D1" presStyleIdx="5" presStyleCnt="6"/>
      <dgm:spPr/>
    </dgm:pt>
  </dgm:ptLst>
  <dgm:cxnLst>
    <dgm:cxn modelId="{96F90C03-4CE3-4A62-8204-56EF8A5B042A}" srcId="{ED20CD8B-A379-4007-B547-970946767B2D}" destId="{B04DAE9F-9553-44FB-9D88-D1214241C95D}" srcOrd="0" destOrd="0" parTransId="{84D6968A-AF9E-4F40-BA88-C82FF5420E43}" sibTransId="{2CB02049-E273-4A16-8BCD-C59B8C8C8910}"/>
    <dgm:cxn modelId="{E1E55808-4E48-4437-B46B-82B8AD9AAF7C}" srcId="{ED20CD8B-A379-4007-B547-970946767B2D}" destId="{D4858E2D-9296-4AE9-A533-12AB33F751E1}" srcOrd="2" destOrd="0" parTransId="{119613AC-E8C1-45FC-8DCB-157155EA986D}" sibTransId="{3EADA3C8-B286-492F-ADD0-86326F51B7E5}"/>
    <dgm:cxn modelId="{2C63BB08-E241-4DA0-852B-4887ECB4DA92}" type="presOf" srcId="{2CB02049-E273-4A16-8BCD-C59B8C8C8910}" destId="{BBE640F0-B00F-4F6E-8C12-DFE72D068343}" srcOrd="0" destOrd="0" presId="urn:microsoft.com/office/officeart/2005/8/layout/cycle5"/>
    <dgm:cxn modelId="{60C36524-5BD5-4E9E-9680-7BB6BEA4F3CE}" srcId="{ED20CD8B-A379-4007-B547-970946767B2D}" destId="{C7D598B8-0623-4C97-8614-BA717D9F60FA}" srcOrd="3" destOrd="0" parTransId="{D8EAF9DC-E49E-4529-80B9-C8070C54E211}" sibTransId="{FAA12A22-ABFB-4FB5-A365-74B429CEA166}"/>
    <dgm:cxn modelId="{756D562D-C024-4008-8F78-4E3044A09C55}" type="presOf" srcId="{7F47801F-EEC8-4979-A055-3729417040D5}" destId="{6AEB9E32-B22D-46BD-A648-82199E3FCD1C}" srcOrd="0" destOrd="0" presId="urn:microsoft.com/office/officeart/2005/8/layout/cycle5"/>
    <dgm:cxn modelId="{62263931-FCF0-CC47-8127-8C1F1C7F3F2A}" srcId="{ED20CD8B-A379-4007-B547-970946767B2D}" destId="{5A65BB95-27E9-8540-B7B4-01930AE1C4E0}" srcOrd="5" destOrd="0" parTransId="{43BE8CCD-AE10-EA42-B20E-74E176A5EDEE}" sibTransId="{2EF8C285-AFAA-014C-8961-3F280E72A0CE}"/>
    <dgm:cxn modelId="{18E7A940-5EAD-4C49-9BBE-5692F03C7FBA}" type="presOf" srcId="{5A65BB95-27E9-8540-B7B4-01930AE1C4E0}" destId="{E61ECB79-5B86-8E43-AA40-CA7E8C551D6D}" srcOrd="0" destOrd="0" presId="urn:microsoft.com/office/officeart/2005/8/layout/cycle5"/>
    <dgm:cxn modelId="{175EBE5E-868D-4CF3-8BBA-F473728FE732}" type="presOf" srcId="{ED20CD8B-A379-4007-B547-970946767B2D}" destId="{55EAD2FC-C1AE-424B-9062-E0319025A2A2}" srcOrd="0" destOrd="0" presId="urn:microsoft.com/office/officeart/2005/8/layout/cycle5"/>
    <dgm:cxn modelId="{6D13A970-2B42-4B1F-82D1-8FA9D17A58EE}" srcId="{ED20CD8B-A379-4007-B547-970946767B2D}" destId="{83A488C1-0120-4221-9C6C-E332847EF590}" srcOrd="4" destOrd="0" parTransId="{077F2EBE-BCC4-45CB-B3FD-BA024003FA5B}" sibTransId="{7F47801F-EEC8-4979-A055-3729417040D5}"/>
    <dgm:cxn modelId="{75E83672-4FDB-4390-993F-C73E88BBAA81}" type="presOf" srcId="{B04DAE9F-9553-44FB-9D88-D1214241C95D}" destId="{A2CBD175-489C-45B0-9940-81955C13C6F6}" srcOrd="0" destOrd="0" presId="urn:microsoft.com/office/officeart/2005/8/layout/cycle5"/>
    <dgm:cxn modelId="{DBBD2986-4F17-42B2-9BEF-89554093E36D}" type="presOf" srcId="{3EADA3C8-B286-492F-ADD0-86326F51B7E5}" destId="{781351AD-7F0F-4CB1-B111-2E8712E6A0B9}" srcOrd="0" destOrd="0" presId="urn:microsoft.com/office/officeart/2005/8/layout/cycle5"/>
    <dgm:cxn modelId="{454E7D90-9122-4CCA-97E4-DAAA7B8AA572}" type="presOf" srcId="{FAA12A22-ABFB-4FB5-A365-74B429CEA166}" destId="{8FDAE4CC-B1DA-4C33-993F-F1324AF9B98A}" srcOrd="0" destOrd="0" presId="urn:microsoft.com/office/officeart/2005/8/layout/cycle5"/>
    <dgm:cxn modelId="{C6B9CD9E-7504-4B22-B71C-434E678C9DF8}" type="presOf" srcId="{83A488C1-0120-4221-9C6C-E332847EF590}" destId="{B2F14246-8698-4F5F-9D80-EF5096F9AA7C}" srcOrd="0" destOrd="0" presId="urn:microsoft.com/office/officeart/2005/8/layout/cycle5"/>
    <dgm:cxn modelId="{73BE8BA1-18DD-4A6A-9D2E-2C053FACCC58}" type="presOf" srcId="{3E6BDB7B-6780-428B-9E1D-714B4C95CCE6}" destId="{0F3A3CF9-503B-423F-B666-C2AE154CFEA4}" srcOrd="0" destOrd="0" presId="urn:microsoft.com/office/officeart/2005/8/layout/cycle5"/>
    <dgm:cxn modelId="{23E4C8AA-659C-45C0-9EB4-2C3225F8AD98}" type="presOf" srcId="{C7D598B8-0623-4C97-8614-BA717D9F60FA}" destId="{80FA4230-4808-44E4-8C34-D38CE0BB83F1}" srcOrd="0" destOrd="0" presId="urn:microsoft.com/office/officeart/2005/8/layout/cycle5"/>
    <dgm:cxn modelId="{DF9826D6-BE5A-46EF-BFBD-A285D717A083}" type="presOf" srcId="{D4858E2D-9296-4AE9-A533-12AB33F751E1}" destId="{F08BC873-FCD9-4DB8-AC63-55111760E97A}" srcOrd="0" destOrd="0" presId="urn:microsoft.com/office/officeart/2005/8/layout/cycle5"/>
    <dgm:cxn modelId="{448FCCDB-BADA-475F-9EA6-686AA87F0164}" type="presOf" srcId="{531474A9-4BED-4244-A160-D108DFDCA5CF}" destId="{2926D54E-4578-4CFD-BBAD-07F9859427DE}" srcOrd="0" destOrd="0" presId="urn:microsoft.com/office/officeart/2005/8/layout/cycle5"/>
    <dgm:cxn modelId="{F47DE1E3-87FF-0C4D-8D73-C6B8BE05D2FB}" type="presOf" srcId="{2EF8C285-AFAA-014C-8961-3F280E72A0CE}" destId="{7708607E-8819-2C40-9B23-F32850741E16}" srcOrd="0" destOrd="0" presId="urn:microsoft.com/office/officeart/2005/8/layout/cycle5"/>
    <dgm:cxn modelId="{D578D5F6-0E2F-4B6D-A54A-2B7BFFE3389A}" srcId="{ED20CD8B-A379-4007-B547-970946767B2D}" destId="{531474A9-4BED-4244-A160-D108DFDCA5CF}" srcOrd="1" destOrd="0" parTransId="{3B327177-4B75-46CD-AD07-695AFB1C8AA0}" sibTransId="{3E6BDB7B-6780-428B-9E1D-714B4C95CCE6}"/>
    <dgm:cxn modelId="{33054243-D626-4DAD-BE8F-262AE74B806E}" type="presParOf" srcId="{55EAD2FC-C1AE-424B-9062-E0319025A2A2}" destId="{A2CBD175-489C-45B0-9940-81955C13C6F6}" srcOrd="0" destOrd="0" presId="urn:microsoft.com/office/officeart/2005/8/layout/cycle5"/>
    <dgm:cxn modelId="{4FC3A3BA-2B4A-4D2F-B2A6-D8945855FF5D}" type="presParOf" srcId="{55EAD2FC-C1AE-424B-9062-E0319025A2A2}" destId="{BD941EBB-7F8E-465C-B0EE-07BE74ECE57E}" srcOrd="1" destOrd="0" presId="urn:microsoft.com/office/officeart/2005/8/layout/cycle5"/>
    <dgm:cxn modelId="{60C99125-7AA6-4268-8AE7-B3B7EE13BF84}" type="presParOf" srcId="{55EAD2FC-C1AE-424B-9062-E0319025A2A2}" destId="{BBE640F0-B00F-4F6E-8C12-DFE72D068343}" srcOrd="2" destOrd="0" presId="urn:microsoft.com/office/officeart/2005/8/layout/cycle5"/>
    <dgm:cxn modelId="{78F8C186-BA9D-4D9D-8C50-6EBF255A621E}" type="presParOf" srcId="{55EAD2FC-C1AE-424B-9062-E0319025A2A2}" destId="{2926D54E-4578-4CFD-BBAD-07F9859427DE}" srcOrd="3" destOrd="0" presId="urn:microsoft.com/office/officeart/2005/8/layout/cycle5"/>
    <dgm:cxn modelId="{F2094A40-3D50-46B8-844B-943F9E91C396}" type="presParOf" srcId="{55EAD2FC-C1AE-424B-9062-E0319025A2A2}" destId="{DD45BF22-0929-4166-AF3C-AC6841C9A3E3}" srcOrd="4" destOrd="0" presId="urn:microsoft.com/office/officeart/2005/8/layout/cycle5"/>
    <dgm:cxn modelId="{F40A38A2-89F0-4098-BF31-33E8813EDBEA}" type="presParOf" srcId="{55EAD2FC-C1AE-424B-9062-E0319025A2A2}" destId="{0F3A3CF9-503B-423F-B666-C2AE154CFEA4}" srcOrd="5" destOrd="0" presId="urn:microsoft.com/office/officeart/2005/8/layout/cycle5"/>
    <dgm:cxn modelId="{FBFAD35D-14AE-47F3-8EAA-BC7D85E24FE6}" type="presParOf" srcId="{55EAD2FC-C1AE-424B-9062-E0319025A2A2}" destId="{F08BC873-FCD9-4DB8-AC63-55111760E97A}" srcOrd="6" destOrd="0" presId="urn:microsoft.com/office/officeart/2005/8/layout/cycle5"/>
    <dgm:cxn modelId="{0E731B1B-0714-45A2-8E54-CD0E1EBC85B6}" type="presParOf" srcId="{55EAD2FC-C1AE-424B-9062-E0319025A2A2}" destId="{E1B63357-4430-4D26-9B11-E120970BAEF6}" srcOrd="7" destOrd="0" presId="urn:microsoft.com/office/officeart/2005/8/layout/cycle5"/>
    <dgm:cxn modelId="{808764C6-5FED-4A35-B04D-1C199533E696}" type="presParOf" srcId="{55EAD2FC-C1AE-424B-9062-E0319025A2A2}" destId="{781351AD-7F0F-4CB1-B111-2E8712E6A0B9}" srcOrd="8" destOrd="0" presId="urn:microsoft.com/office/officeart/2005/8/layout/cycle5"/>
    <dgm:cxn modelId="{A2C900B6-E915-495B-9D7C-D7694D3B2C7B}" type="presParOf" srcId="{55EAD2FC-C1AE-424B-9062-E0319025A2A2}" destId="{80FA4230-4808-44E4-8C34-D38CE0BB83F1}" srcOrd="9" destOrd="0" presId="urn:microsoft.com/office/officeart/2005/8/layout/cycle5"/>
    <dgm:cxn modelId="{64C77FFB-6A66-4129-8DBB-B31FD6FC3541}" type="presParOf" srcId="{55EAD2FC-C1AE-424B-9062-E0319025A2A2}" destId="{6B1BA580-A8C1-4CA6-B212-198C9602F2B5}" srcOrd="10" destOrd="0" presId="urn:microsoft.com/office/officeart/2005/8/layout/cycle5"/>
    <dgm:cxn modelId="{93A88831-CD11-49AE-89A2-952BD768D3BA}" type="presParOf" srcId="{55EAD2FC-C1AE-424B-9062-E0319025A2A2}" destId="{8FDAE4CC-B1DA-4C33-993F-F1324AF9B98A}" srcOrd="11" destOrd="0" presId="urn:microsoft.com/office/officeart/2005/8/layout/cycle5"/>
    <dgm:cxn modelId="{2519CA84-8BA2-49CC-BE78-F5B49987AE97}" type="presParOf" srcId="{55EAD2FC-C1AE-424B-9062-E0319025A2A2}" destId="{B2F14246-8698-4F5F-9D80-EF5096F9AA7C}" srcOrd="12" destOrd="0" presId="urn:microsoft.com/office/officeart/2005/8/layout/cycle5"/>
    <dgm:cxn modelId="{11B815A5-448E-45CC-B66A-4D1890FE5AD6}" type="presParOf" srcId="{55EAD2FC-C1AE-424B-9062-E0319025A2A2}" destId="{9791965E-DBA9-4361-9FC1-49C9EDF324A9}" srcOrd="13" destOrd="0" presId="urn:microsoft.com/office/officeart/2005/8/layout/cycle5"/>
    <dgm:cxn modelId="{CC39190B-5CA8-4C74-B5AE-0B73140F457E}" type="presParOf" srcId="{55EAD2FC-C1AE-424B-9062-E0319025A2A2}" destId="{6AEB9E32-B22D-46BD-A648-82199E3FCD1C}" srcOrd="14" destOrd="0" presId="urn:microsoft.com/office/officeart/2005/8/layout/cycle5"/>
    <dgm:cxn modelId="{D1957596-DF04-BF4E-90E2-58568A43697C}" type="presParOf" srcId="{55EAD2FC-C1AE-424B-9062-E0319025A2A2}" destId="{E61ECB79-5B86-8E43-AA40-CA7E8C551D6D}" srcOrd="15" destOrd="0" presId="urn:microsoft.com/office/officeart/2005/8/layout/cycle5"/>
    <dgm:cxn modelId="{D6987F49-0458-4043-A6E4-73FE86341634}" type="presParOf" srcId="{55EAD2FC-C1AE-424B-9062-E0319025A2A2}" destId="{B74DEE4F-9319-1C43-958C-EC768803EAC5}" srcOrd="16" destOrd="0" presId="urn:microsoft.com/office/officeart/2005/8/layout/cycle5"/>
    <dgm:cxn modelId="{6C245933-2537-1A4A-A852-2C02F2CC1536}" type="presParOf" srcId="{55EAD2FC-C1AE-424B-9062-E0319025A2A2}" destId="{7708607E-8819-2C40-9B23-F32850741E16}" srcOrd="17"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CBD175-489C-45B0-9940-81955C13C6F6}">
      <dsp:nvSpPr>
        <dsp:cNvPr id="0" name=""/>
        <dsp:cNvSpPr/>
      </dsp:nvSpPr>
      <dsp:spPr>
        <a:xfrm>
          <a:off x="2718152" y="1133"/>
          <a:ext cx="1246499" cy="81022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dirty="0">
              <a:latin typeface="Calibri Light" panose="020F0302020204030204"/>
            </a:rPr>
            <a:t> </a:t>
          </a:r>
          <a:r>
            <a:rPr lang="en-US" sz="1400" kern="1200" dirty="0" err="1">
              <a:latin typeface="Calibri Light" panose="020F0302020204030204"/>
            </a:rPr>
            <a:t>Verdieping</a:t>
          </a:r>
          <a:r>
            <a:rPr lang="en-US" sz="1400" kern="1200" dirty="0">
              <a:latin typeface="Calibri Light" panose="020F0302020204030204"/>
            </a:rPr>
            <a:t> first responder</a:t>
          </a:r>
          <a:endParaRPr lang="en-US" sz="1400" kern="1200" dirty="0"/>
        </a:p>
      </dsp:txBody>
      <dsp:txXfrm>
        <a:off x="2757704" y="40685"/>
        <a:ext cx="1167395" cy="731120"/>
      </dsp:txXfrm>
    </dsp:sp>
    <dsp:sp modelId="{BBE640F0-B00F-4F6E-8C12-DFE72D068343}">
      <dsp:nvSpPr>
        <dsp:cNvPr id="0" name=""/>
        <dsp:cNvSpPr/>
      </dsp:nvSpPr>
      <dsp:spPr>
        <a:xfrm>
          <a:off x="1430880" y="406246"/>
          <a:ext cx="3821044" cy="3821044"/>
        </a:xfrm>
        <a:custGeom>
          <a:avLst/>
          <a:gdLst/>
          <a:ahLst/>
          <a:cxnLst/>
          <a:rect l="0" t="0" r="0" b="0"/>
          <a:pathLst>
            <a:path>
              <a:moveTo>
                <a:pt x="2690921" y="166655"/>
              </a:moveTo>
              <a:arcTo wR="1910522" hR="1910522" stAng="17646542" swAng="925203"/>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2926D54E-4578-4CFD-BBAD-07F9859427DE}">
      <dsp:nvSpPr>
        <dsp:cNvPr id="0" name=""/>
        <dsp:cNvSpPr/>
      </dsp:nvSpPr>
      <dsp:spPr>
        <a:xfrm>
          <a:off x="4372713" y="956394"/>
          <a:ext cx="1246499" cy="81022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dirty="0">
              <a:latin typeface="Calibri Light" panose="020F0302020204030204"/>
            </a:rPr>
            <a:t> </a:t>
          </a:r>
          <a:r>
            <a:rPr lang="en-US" sz="1400" kern="1200" dirty="0" err="1">
              <a:latin typeface="Calibri Light" panose="020F0302020204030204"/>
            </a:rPr>
            <a:t>Niet</a:t>
          </a:r>
          <a:r>
            <a:rPr lang="en-US" sz="1400" kern="1200" dirty="0">
              <a:latin typeface="Calibri Light" panose="020F0302020204030204"/>
            </a:rPr>
            <a:t> </a:t>
          </a:r>
          <a:r>
            <a:rPr lang="en-US" sz="1400" kern="1200" dirty="0" err="1">
              <a:latin typeface="Calibri Light" panose="020F0302020204030204"/>
            </a:rPr>
            <a:t>technische</a:t>
          </a:r>
          <a:r>
            <a:rPr lang="en-US" sz="1400" kern="1200" dirty="0">
              <a:latin typeface="Calibri Light" panose="020F0302020204030204"/>
            </a:rPr>
            <a:t> </a:t>
          </a:r>
          <a:r>
            <a:rPr lang="en-US" sz="1400" kern="1200" dirty="0" err="1">
              <a:latin typeface="Calibri Light" panose="020F0302020204030204"/>
            </a:rPr>
            <a:t>vaardigheden</a:t>
          </a:r>
          <a:endParaRPr lang="en-US" sz="1400" kern="1200" dirty="0"/>
        </a:p>
      </dsp:txBody>
      <dsp:txXfrm>
        <a:off x="4412265" y="995946"/>
        <a:ext cx="1167395" cy="731120"/>
      </dsp:txXfrm>
    </dsp:sp>
    <dsp:sp modelId="{0F3A3CF9-503B-423F-B666-C2AE154CFEA4}">
      <dsp:nvSpPr>
        <dsp:cNvPr id="0" name=""/>
        <dsp:cNvSpPr/>
      </dsp:nvSpPr>
      <dsp:spPr>
        <a:xfrm>
          <a:off x="1430880" y="406246"/>
          <a:ext cx="3821044" cy="3821044"/>
        </a:xfrm>
        <a:custGeom>
          <a:avLst/>
          <a:gdLst/>
          <a:ahLst/>
          <a:cxnLst/>
          <a:rect l="0" t="0" r="0" b="0"/>
          <a:pathLst>
            <a:path>
              <a:moveTo>
                <a:pt x="3791225" y="1574291"/>
              </a:moveTo>
              <a:arcTo wR="1910522" hR="1910522" stAng="20991828" swAng="1216345"/>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F08BC873-FCD9-4DB8-AC63-55111760E97A}">
      <dsp:nvSpPr>
        <dsp:cNvPr id="0" name=""/>
        <dsp:cNvSpPr/>
      </dsp:nvSpPr>
      <dsp:spPr>
        <a:xfrm>
          <a:off x="4372713" y="2866917"/>
          <a:ext cx="1246499" cy="81022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dirty="0">
              <a:latin typeface="Calibri Light" panose="020F0302020204030204"/>
            </a:rPr>
            <a:t> </a:t>
          </a:r>
          <a:r>
            <a:rPr lang="en-US" sz="1400" kern="1200" dirty="0" err="1">
              <a:latin typeface="Calibri Light" panose="020F0302020204030204"/>
            </a:rPr>
            <a:t>Aanvullende</a:t>
          </a:r>
          <a:r>
            <a:rPr lang="en-US" sz="1400" kern="1200" dirty="0">
              <a:latin typeface="Calibri Light" panose="020F0302020204030204"/>
            </a:rPr>
            <a:t> vaardigheden</a:t>
          </a:r>
          <a:endParaRPr lang="en-US" sz="1400" kern="1200" dirty="0"/>
        </a:p>
      </dsp:txBody>
      <dsp:txXfrm>
        <a:off x="4412265" y="2906469"/>
        <a:ext cx="1167395" cy="731120"/>
      </dsp:txXfrm>
    </dsp:sp>
    <dsp:sp modelId="{781351AD-7F0F-4CB1-B111-2E8712E6A0B9}">
      <dsp:nvSpPr>
        <dsp:cNvPr id="0" name=""/>
        <dsp:cNvSpPr/>
      </dsp:nvSpPr>
      <dsp:spPr>
        <a:xfrm>
          <a:off x="1430880" y="406246"/>
          <a:ext cx="3821044" cy="3821044"/>
        </a:xfrm>
        <a:custGeom>
          <a:avLst/>
          <a:gdLst/>
          <a:ahLst/>
          <a:cxnLst/>
          <a:rect l="0" t="0" r="0" b="0"/>
          <a:pathLst>
            <a:path>
              <a:moveTo>
                <a:pt x="3126512" y="3384111"/>
              </a:moveTo>
              <a:arcTo wR="1910522" hR="1910522" stAng="3028255" swAng="925203"/>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80FA4230-4808-44E4-8C34-D38CE0BB83F1}">
      <dsp:nvSpPr>
        <dsp:cNvPr id="0" name=""/>
        <dsp:cNvSpPr/>
      </dsp:nvSpPr>
      <dsp:spPr>
        <a:xfrm>
          <a:off x="2718152" y="3822178"/>
          <a:ext cx="1246499" cy="81022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dirty="0">
              <a:latin typeface="Calibri Light" panose="020F0302020204030204"/>
            </a:rPr>
            <a:t> </a:t>
          </a:r>
          <a:r>
            <a:rPr lang="en-US" sz="1400" kern="1200" dirty="0" err="1">
              <a:latin typeface="Calibri Light" panose="020F0302020204030204"/>
            </a:rPr>
            <a:t>Beademen</a:t>
          </a:r>
          <a:r>
            <a:rPr lang="en-US" sz="1400" kern="1200" dirty="0">
              <a:latin typeface="Calibri Light" panose="020F0302020204030204"/>
            </a:rPr>
            <a:t> met hulpmiddelen</a:t>
          </a:r>
        </a:p>
      </dsp:txBody>
      <dsp:txXfrm>
        <a:off x="2757704" y="3861730"/>
        <a:ext cx="1167395" cy="731120"/>
      </dsp:txXfrm>
    </dsp:sp>
    <dsp:sp modelId="{8FDAE4CC-B1DA-4C33-993F-F1324AF9B98A}">
      <dsp:nvSpPr>
        <dsp:cNvPr id="0" name=""/>
        <dsp:cNvSpPr/>
      </dsp:nvSpPr>
      <dsp:spPr>
        <a:xfrm>
          <a:off x="1430880" y="406246"/>
          <a:ext cx="3821044" cy="3821044"/>
        </a:xfrm>
        <a:custGeom>
          <a:avLst/>
          <a:gdLst/>
          <a:ahLst/>
          <a:cxnLst/>
          <a:rect l="0" t="0" r="0" b="0"/>
          <a:pathLst>
            <a:path>
              <a:moveTo>
                <a:pt x="1130122" y="3654389"/>
              </a:moveTo>
              <a:arcTo wR="1910522" hR="1910522" stAng="6846542" swAng="925203"/>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B2F14246-8698-4F5F-9D80-EF5096F9AA7C}">
      <dsp:nvSpPr>
        <dsp:cNvPr id="0" name=""/>
        <dsp:cNvSpPr/>
      </dsp:nvSpPr>
      <dsp:spPr>
        <a:xfrm>
          <a:off x="1063591" y="2866917"/>
          <a:ext cx="1246499" cy="81022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dirty="0">
              <a:latin typeface="Calibri Light" panose="020F0302020204030204"/>
            </a:rPr>
            <a:t> Speciale scenario's</a:t>
          </a:r>
        </a:p>
      </dsp:txBody>
      <dsp:txXfrm>
        <a:off x="1103143" y="2906469"/>
        <a:ext cx="1167395" cy="731120"/>
      </dsp:txXfrm>
    </dsp:sp>
    <dsp:sp modelId="{6AEB9E32-B22D-46BD-A648-82199E3FCD1C}">
      <dsp:nvSpPr>
        <dsp:cNvPr id="0" name=""/>
        <dsp:cNvSpPr/>
      </dsp:nvSpPr>
      <dsp:spPr>
        <a:xfrm>
          <a:off x="1430880" y="406246"/>
          <a:ext cx="3821044" cy="3821044"/>
        </a:xfrm>
        <a:custGeom>
          <a:avLst/>
          <a:gdLst/>
          <a:ahLst/>
          <a:cxnLst/>
          <a:rect l="0" t="0" r="0" b="0"/>
          <a:pathLst>
            <a:path>
              <a:moveTo>
                <a:pt x="29819" y="2246752"/>
              </a:moveTo>
              <a:arcTo wR="1910522" hR="1910522" stAng="10191828" swAng="1216345"/>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E61ECB79-5B86-8E43-AA40-CA7E8C551D6D}">
      <dsp:nvSpPr>
        <dsp:cNvPr id="0" name=""/>
        <dsp:cNvSpPr/>
      </dsp:nvSpPr>
      <dsp:spPr>
        <a:xfrm>
          <a:off x="1063591" y="956394"/>
          <a:ext cx="1246499" cy="81022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nl-NL" sz="1400" kern="1200" dirty="0"/>
            <a:t> </a:t>
          </a:r>
          <a:r>
            <a:rPr lang="nl-NL" sz="1400" kern="1200" dirty="0">
              <a:latin typeface="Calibri Light" panose="020F0302020204030204"/>
            </a:rPr>
            <a:t>Doelgroep</a:t>
          </a:r>
          <a:br>
            <a:rPr lang="nl-NL" sz="1400" kern="1200" dirty="0">
              <a:latin typeface="Calibri Light" panose="020F0302020204030204"/>
            </a:rPr>
          </a:br>
          <a:r>
            <a:rPr lang="nl-NL" sz="1400" kern="1200" dirty="0">
              <a:latin typeface="Calibri Light" panose="020F0302020204030204"/>
            </a:rPr>
            <a:t>specifieke</a:t>
          </a:r>
          <a:r>
            <a:rPr lang="nl-NL" sz="1400" kern="1200" dirty="0"/>
            <a:t> vaardigheden</a:t>
          </a:r>
        </a:p>
      </dsp:txBody>
      <dsp:txXfrm>
        <a:off x="1103143" y="995946"/>
        <a:ext cx="1167395" cy="731120"/>
      </dsp:txXfrm>
    </dsp:sp>
    <dsp:sp modelId="{7708607E-8819-2C40-9B23-F32850741E16}">
      <dsp:nvSpPr>
        <dsp:cNvPr id="0" name=""/>
        <dsp:cNvSpPr/>
      </dsp:nvSpPr>
      <dsp:spPr>
        <a:xfrm>
          <a:off x="1430880" y="406246"/>
          <a:ext cx="3821044" cy="3821044"/>
        </a:xfrm>
        <a:custGeom>
          <a:avLst/>
          <a:gdLst/>
          <a:ahLst/>
          <a:cxnLst/>
          <a:rect l="0" t="0" r="0" b="0"/>
          <a:pathLst>
            <a:path>
              <a:moveTo>
                <a:pt x="694532" y="436933"/>
              </a:moveTo>
              <a:arcTo wR="1910522" hR="1910522" stAng="13828255" swAng="925203"/>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FF9A01-5467-4557-946E-92EB427F364B}" type="datetimeFigureOut">
              <a:rPr lang="nl-NL" smtClean="0"/>
              <a:t>29-4-2026</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D16915-F61E-42F5-B57A-747A09356D8F}" type="slidenum">
              <a:rPr lang="nl-NL" smtClean="0"/>
              <a:t>‹nr.›</a:t>
            </a:fld>
            <a:endParaRPr lang="nl-NL"/>
          </a:p>
        </p:txBody>
      </p:sp>
    </p:spTree>
    <p:extLst>
      <p:ext uri="{BB962C8B-B14F-4D97-AF65-F5344CB8AC3E}">
        <p14:creationId xmlns:p14="http://schemas.microsoft.com/office/powerpoint/2010/main" val="28901887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AE20D2-C1D0-1EF3-556A-FB5ED9B2B4DA}"/>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62B3614D-58FD-7E78-E405-6F013B5D1E0B}"/>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FD847554-9813-54AF-67AC-F5CDE382C950}"/>
              </a:ext>
            </a:extLst>
          </p:cNvPr>
          <p:cNvSpPr>
            <a:spLocks noGrp="1"/>
          </p:cNvSpPr>
          <p:nvPr>
            <p:ph type="body" idx="1"/>
          </p:nvPr>
        </p:nvSpPr>
        <p:spPr/>
        <p:txBody>
          <a:bodyPr/>
          <a:lstStyle/>
          <a:p>
            <a:r>
              <a:rPr lang="nl-NL" dirty="0"/>
              <a:t>Welkom en korte kennismaking afgestemd op de doelgroep</a:t>
            </a:r>
          </a:p>
        </p:txBody>
      </p:sp>
      <p:sp>
        <p:nvSpPr>
          <p:cNvPr id="4" name="Tijdelijke aanduiding voor dianummer 3">
            <a:extLst>
              <a:ext uri="{FF2B5EF4-FFF2-40B4-BE49-F238E27FC236}">
                <a16:creationId xmlns:a16="http://schemas.microsoft.com/office/drawing/2014/main" id="{85344E86-BD61-41EA-9818-34551BFC71B3}"/>
              </a:ext>
            </a:extLst>
          </p:cNvPr>
          <p:cNvSpPr>
            <a:spLocks noGrp="1"/>
          </p:cNvSpPr>
          <p:nvPr>
            <p:ph type="sldNum" sz="quarter" idx="5"/>
          </p:nvPr>
        </p:nvSpPr>
        <p:spPr/>
        <p:txBody>
          <a:bodyPr/>
          <a:lstStyle/>
          <a:p>
            <a:fld id="{F4D16915-F61E-42F5-B57A-747A09356D8F}" type="slidenum">
              <a:rPr lang="nl-NL" smtClean="0"/>
              <a:t>1</a:t>
            </a:fld>
            <a:endParaRPr lang="nl-NL"/>
          </a:p>
        </p:txBody>
      </p:sp>
    </p:spTree>
    <p:extLst>
      <p:ext uri="{BB962C8B-B14F-4D97-AF65-F5344CB8AC3E}">
        <p14:creationId xmlns:p14="http://schemas.microsoft.com/office/powerpoint/2010/main" val="2891339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Elke hulpverlener/omstander/zorgverlener is essentieel voor het starten van de keten van overleven. Snel herkennen van een (dreigende) circulatiestoornis, snel alarmeren en snel starten met PBLS zijn essentieel voor een goede uitkomst.</a:t>
            </a:r>
          </a:p>
          <a:p>
            <a:endParaRPr lang="nl-NL" dirty="0"/>
          </a:p>
        </p:txBody>
      </p:sp>
      <p:sp>
        <p:nvSpPr>
          <p:cNvPr id="4" name="Tijdelijke aanduiding voor dianummer 3"/>
          <p:cNvSpPr>
            <a:spLocks noGrp="1"/>
          </p:cNvSpPr>
          <p:nvPr>
            <p:ph type="sldNum" sz="quarter" idx="5"/>
          </p:nvPr>
        </p:nvSpPr>
        <p:spPr/>
        <p:txBody>
          <a:bodyPr/>
          <a:lstStyle/>
          <a:p>
            <a:fld id="{F4D16915-F61E-42F5-B57A-747A09356D8F}" type="slidenum">
              <a:rPr lang="nl-NL" smtClean="0"/>
              <a:t>10</a:t>
            </a:fld>
            <a:endParaRPr lang="nl-NL"/>
          </a:p>
        </p:txBody>
      </p:sp>
    </p:spTree>
    <p:extLst>
      <p:ext uri="{BB962C8B-B14F-4D97-AF65-F5344CB8AC3E}">
        <p14:creationId xmlns:p14="http://schemas.microsoft.com/office/powerpoint/2010/main" val="24066478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Start met &gt; 1 jaar omdat deze het meest lijkt op de volwassen reanimatie </a:t>
            </a:r>
          </a:p>
        </p:txBody>
      </p:sp>
      <p:sp>
        <p:nvSpPr>
          <p:cNvPr id="4" name="Tijdelijke aanduiding voor dianummer 3"/>
          <p:cNvSpPr>
            <a:spLocks noGrp="1"/>
          </p:cNvSpPr>
          <p:nvPr>
            <p:ph type="sldNum" sz="quarter" idx="5"/>
          </p:nvPr>
        </p:nvSpPr>
        <p:spPr/>
        <p:txBody>
          <a:bodyPr/>
          <a:lstStyle/>
          <a:p>
            <a:fld id="{F4D16915-F61E-42F5-B57A-747A09356D8F}" type="slidenum">
              <a:rPr lang="nl-NL" smtClean="0"/>
              <a:t>11</a:t>
            </a:fld>
            <a:endParaRPr lang="nl-NL"/>
          </a:p>
        </p:txBody>
      </p:sp>
    </p:spTree>
    <p:extLst>
      <p:ext uri="{BB962C8B-B14F-4D97-AF65-F5344CB8AC3E}">
        <p14:creationId xmlns:p14="http://schemas.microsoft.com/office/powerpoint/2010/main" val="5896120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dirty="0"/>
              <a:t>Deze dia met het filmpje is stap 1 van het vierstappenplan. Bij alle video’s in deze presentatie zit </a:t>
            </a:r>
            <a:r>
              <a:rPr lang="nl-NL" b="1" dirty="0"/>
              <a:t>geen</a:t>
            </a:r>
            <a:r>
              <a:rPr lang="nl-NL" b="0" dirty="0"/>
              <a:t> muziek. </a:t>
            </a:r>
          </a:p>
        </p:txBody>
      </p:sp>
      <p:sp>
        <p:nvSpPr>
          <p:cNvPr id="4" name="Tijdelijke aanduiding voor dianummer 3"/>
          <p:cNvSpPr>
            <a:spLocks noGrp="1"/>
          </p:cNvSpPr>
          <p:nvPr>
            <p:ph type="sldNum" sz="quarter" idx="5"/>
          </p:nvPr>
        </p:nvSpPr>
        <p:spPr/>
        <p:txBody>
          <a:bodyPr/>
          <a:lstStyle/>
          <a:p>
            <a:fld id="{F4D16915-F61E-42F5-B57A-747A09356D8F}" type="slidenum">
              <a:rPr lang="nl-NL" smtClean="0"/>
              <a:t>12</a:t>
            </a:fld>
            <a:endParaRPr lang="nl-NL"/>
          </a:p>
        </p:txBody>
      </p:sp>
    </p:spTree>
    <p:extLst>
      <p:ext uri="{BB962C8B-B14F-4D97-AF65-F5344CB8AC3E}">
        <p14:creationId xmlns:p14="http://schemas.microsoft.com/office/powerpoint/2010/main" val="5590400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Laat na het filmpje deze dia zien en leg uit dat dit de volgorde die je de cursisten vandaag gaat aanleren.</a:t>
            </a:r>
          </a:p>
          <a:p>
            <a:endParaRPr lang="en-US" dirty="0">
              <a:ea typeface="Calibri"/>
              <a:cs typeface="Calibri"/>
            </a:endParaRPr>
          </a:p>
          <a:p>
            <a:r>
              <a:rPr lang="en-US" dirty="0">
                <a:ea typeface="Calibri"/>
                <a:cs typeface="Calibri"/>
              </a:rPr>
              <a:t>Geen </a:t>
            </a:r>
            <a:r>
              <a:rPr lang="en-US" dirty="0" err="1">
                <a:ea typeface="Calibri"/>
                <a:cs typeface="Calibri"/>
              </a:rPr>
              <a:t>aanpassing</a:t>
            </a:r>
            <a:r>
              <a:rPr lang="en-US" dirty="0">
                <a:ea typeface="Calibri"/>
                <a:cs typeface="Calibri"/>
              </a:rPr>
              <a:t> in </a:t>
            </a:r>
            <a:r>
              <a:rPr lang="en-US" dirty="0" err="1">
                <a:ea typeface="Calibri"/>
                <a:cs typeface="Calibri"/>
              </a:rPr>
              <a:t>algoritme</a:t>
            </a:r>
            <a:r>
              <a:rPr lang="en-US" dirty="0">
                <a:ea typeface="Calibri"/>
                <a:cs typeface="Calibri"/>
              </a:rPr>
              <a:t> tov </a:t>
            </a:r>
            <a:r>
              <a:rPr lang="en-US" dirty="0" err="1">
                <a:ea typeface="Calibri"/>
                <a:cs typeface="Calibri"/>
              </a:rPr>
              <a:t>richtlijn</a:t>
            </a:r>
            <a:r>
              <a:rPr lang="en-US" dirty="0">
                <a:ea typeface="Calibri"/>
                <a:cs typeface="Calibri"/>
              </a:rPr>
              <a:t> 2021</a:t>
            </a:r>
          </a:p>
        </p:txBody>
      </p:sp>
      <p:sp>
        <p:nvSpPr>
          <p:cNvPr id="4" name="Slide Number Placeholder 3"/>
          <p:cNvSpPr>
            <a:spLocks noGrp="1"/>
          </p:cNvSpPr>
          <p:nvPr>
            <p:ph type="sldNum" sz="quarter" idx="5"/>
          </p:nvPr>
        </p:nvSpPr>
        <p:spPr/>
        <p:txBody>
          <a:bodyPr/>
          <a:lstStyle/>
          <a:p>
            <a:fld id="{F4D16915-F61E-42F5-B57A-747A09356D8F}" type="slidenum">
              <a:rPr lang="nl-NL" smtClean="0"/>
              <a:t>13</a:t>
            </a:fld>
            <a:endParaRPr lang="nl-NL"/>
          </a:p>
        </p:txBody>
      </p:sp>
    </p:spTree>
    <p:extLst>
      <p:ext uri="{BB962C8B-B14F-4D97-AF65-F5344CB8AC3E}">
        <p14:creationId xmlns:p14="http://schemas.microsoft.com/office/powerpoint/2010/main" val="3549557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effectLst/>
                <a:latin typeface="Arial" panose="020B0604020202020204" pitchFamily="34" charset="0"/>
                <a:ea typeface="Arial" panose="020B0604020202020204" pitchFamily="34" charset="0"/>
                <a:cs typeface="Times New Roman" panose="02020603050405020304" pitchFamily="18" charset="0"/>
              </a:rPr>
              <a:t>Deze dia is ter verduidelijking en wordt standaard gebruikt in stap 2 van het 4 stappenplan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effectLst/>
                <a:latin typeface="Arial" panose="020B0604020202020204" pitchFamily="34" charset="0"/>
                <a:ea typeface="Arial" panose="020B0604020202020204" pitchFamily="34" charset="0"/>
                <a:cs typeface="Times New Roman" panose="02020603050405020304" pitchFamily="18" charset="0"/>
              </a:rPr>
              <a:t>In stap 3 zet je je scherm op zwart, zodat de cursisten de instructeur kunnen instrueren zonder dat zij het oplezen van het scherm.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dirty="0">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nl-NL" sz="1200" dirty="0">
                <a:effectLst/>
                <a:latin typeface="Arial" panose="020B0604020202020204" pitchFamily="34" charset="0"/>
                <a:ea typeface="Arial" panose="020B0604020202020204" pitchFamily="34" charset="0"/>
                <a:cs typeface="Times New Roman" panose="02020603050405020304" pitchFamily="18" charset="0"/>
              </a:rPr>
              <a:t>Plaats </a:t>
            </a:r>
            <a:r>
              <a:rPr lang="nl-NL"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één </a:t>
            </a:r>
            <a:r>
              <a:rPr lang="nl-NL" sz="1200" dirty="0">
                <a:effectLst/>
                <a:latin typeface="Arial" panose="020B0604020202020204" pitchFamily="34" charset="0"/>
                <a:ea typeface="Arial" panose="020B0604020202020204" pitchFamily="34" charset="0"/>
                <a:cs typeface="Times New Roman" panose="02020603050405020304" pitchFamily="18" charset="0"/>
              </a:rPr>
              <a:t>hand op het voorhoofd van het kind.</a:t>
            </a: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Calibri" panose="020F0502020204030204" pitchFamily="34" charset="0"/>
              <a:buChar char="-"/>
            </a:pPr>
            <a:r>
              <a:rPr lang="nl-NL" sz="1200" dirty="0">
                <a:effectLst/>
                <a:latin typeface="Arial" panose="020B0604020202020204" pitchFamily="34" charset="0"/>
                <a:ea typeface="Arial" panose="020B0604020202020204" pitchFamily="34" charset="0"/>
                <a:cs typeface="Times New Roman" panose="02020603050405020304" pitchFamily="18" charset="0"/>
              </a:rPr>
              <a:t>Houd het hoofd zo stil mogelijk in een iets naar achteren gekantelde positie.</a:t>
            </a:r>
            <a:endParaRPr lang="nl-NL" sz="1200" dirty="0">
              <a:effectLst/>
              <a:latin typeface="Calibri" panose="020F0502020204030204" pitchFamily="34" charset="0"/>
              <a:ea typeface="Arial" panose="020B0604020202020204" pitchFamily="34" charset="0"/>
              <a:cs typeface="Times New Roman" panose="02020603050405020304" pitchFamily="18" charset="0"/>
            </a:endParaRPr>
          </a:p>
          <a:p>
            <a:pPr marL="342900" lvl="0" indent="-342900">
              <a:lnSpc>
                <a:spcPct val="107000"/>
              </a:lnSpc>
              <a:spcAft>
                <a:spcPts val="800"/>
              </a:spcAft>
              <a:buFont typeface="Calibri" panose="020F0502020204030204" pitchFamily="34" charset="0"/>
              <a:buChar char="-"/>
            </a:pPr>
            <a:r>
              <a:rPr lang="nl-NL" sz="1200" dirty="0">
                <a:effectLst/>
                <a:latin typeface="Arial" panose="020B0604020202020204" pitchFamily="34" charset="0"/>
                <a:ea typeface="Arial" panose="020B0604020202020204" pitchFamily="34" charset="0"/>
              </a:rPr>
              <a:t>Plaats tegelijkertijd twee vingertoppen onder de punt van de kin en til deze op, </a:t>
            </a:r>
          </a:p>
          <a:p>
            <a:pPr marL="342900" lvl="0" indent="-342900">
              <a:lnSpc>
                <a:spcPct val="107000"/>
              </a:lnSpc>
              <a:spcAft>
                <a:spcPts val="800"/>
              </a:spcAft>
              <a:buFont typeface="Calibri" panose="020F0502020204030204" pitchFamily="34" charset="0"/>
              <a:buChar char="-"/>
            </a:pPr>
            <a:endParaRPr lang="nl-NL" sz="1200" dirty="0">
              <a:effectLst/>
              <a:latin typeface="Arial" panose="020B0604020202020204" pitchFamily="34" charset="0"/>
            </a:endParaRPr>
          </a:p>
          <a:p>
            <a:pPr>
              <a:lnSpc>
                <a:spcPct val="107000"/>
              </a:lnSpc>
              <a:spcAft>
                <a:spcPts val="800"/>
              </a:spcAft>
            </a:pPr>
            <a:r>
              <a:rPr lang="nl-NL" sz="1200" dirty="0">
                <a:effectLst/>
                <a:latin typeface="Arial" panose="020B0604020202020204" pitchFamily="34" charset="0"/>
                <a:ea typeface="Arial" panose="020B0604020202020204" pitchFamily="34" charset="0"/>
                <a:cs typeface="Times New Roman" panose="02020603050405020304" pitchFamily="18" charset="0"/>
              </a:rPr>
              <a:t>Houd de luchtweg open en kijk, luister en voel maximaal tien seconden naar de ademhaling.</a:t>
            </a: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Arial" panose="020B0604020202020204" pitchFamily="34" charset="0"/>
              <a:buChar char=""/>
            </a:pPr>
            <a:r>
              <a:rPr lang="nl-NL" sz="1200" b="1" dirty="0">
                <a:effectLst/>
                <a:latin typeface="Arial" panose="020B0604020202020204" pitchFamily="34" charset="0"/>
                <a:ea typeface="Arial" panose="020B0604020202020204" pitchFamily="34" charset="0"/>
                <a:cs typeface="Times New Roman" panose="02020603050405020304" pitchFamily="18" charset="0"/>
              </a:rPr>
              <a:t>Kijk</a:t>
            </a:r>
            <a:r>
              <a:rPr lang="nl-NL" sz="1200" dirty="0">
                <a:effectLst/>
                <a:latin typeface="Arial" panose="020B0604020202020204" pitchFamily="34" charset="0"/>
                <a:ea typeface="Arial" panose="020B0604020202020204" pitchFamily="34" charset="0"/>
                <a:cs typeface="Times New Roman" panose="02020603050405020304" pitchFamily="18" charset="0"/>
              </a:rPr>
              <a:t> of de borstkas omhoogkomt.</a:t>
            </a: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Arial" panose="020B0604020202020204" pitchFamily="34" charset="0"/>
              <a:buChar char=""/>
            </a:pPr>
            <a:r>
              <a:rPr lang="nl-NL" sz="1200" b="1" dirty="0">
                <a:effectLst/>
                <a:latin typeface="Arial" panose="020B0604020202020204" pitchFamily="34" charset="0"/>
                <a:ea typeface="Arial" panose="020B0604020202020204" pitchFamily="34" charset="0"/>
                <a:cs typeface="Times New Roman" panose="02020603050405020304" pitchFamily="18" charset="0"/>
              </a:rPr>
              <a:t>Luister</a:t>
            </a:r>
            <a:r>
              <a:rPr lang="nl-NL" sz="1200" dirty="0">
                <a:effectLst/>
                <a:latin typeface="Arial" panose="020B0604020202020204" pitchFamily="34" charset="0"/>
                <a:ea typeface="Arial" panose="020B0604020202020204" pitchFamily="34" charset="0"/>
                <a:cs typeface="Times New Roman" panose="02020603050405020304" pitchFamily="18" charset="0"/>
              </a:rPr>
              <a:t> ter hoogte van mond en neus van het kind of je ademhaling hoort.</a:t>
            </a: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Arial" panose="020B0604020202020204" pitchFamily="34" charset="0"/>
              <a:buChar char=""/>
            </a:pPr>
            <a:r>
              <a:rPr lang="nl-NL" sz="1200" b="1" dirty="0">
                <a:effectLst/>
                <a:latin typeface="Arial" panose="020B0604020202020204" pitchFamily="34" charset="0"/>
                <a:ea typeface="Arial" panose="020B0604020202020204" pitchFamily="34" charset="0"/>
                <a:cs typeface="Times New Roman" panose="02020603050405020304" pitchFamily="18" charset="0"/>
              </a:rPr>
              <a:t>Voel</a:t>
            </a:r>
            <a:r>
              <a:rPr lang="nl-NL" sz="1200" dirty="0">
                <a:effectLst/>
                <a:latin typeface="Arial" panose="020B0604020202020204" pitchFamily="34" charset="0"/>
                <a:ea typeface="Arial" panose="020B0604020202020204" pitchFamily="34" charset="0"/>
                <a:cs typeface="Times New Roman" panose="02020603050405020304" pitchFamily="18" charset="0"/>
              </a:rPr>
              <a:t> met je wang of er luchtstroom is.</a:t>
            </a: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nl-NL" sz="1200" dirty="0">
                <a:effectLst/>
                <a:latin typeface="Arial" panose="020B0604020202020204" pitchFamily="34" charset="0"/>
                <a:ea typeface="Arial" panose="020B0604020202020204" pitchFamily="34" charset="0"/>
                <a:cs typeface="Times New Roman" panose="02020603050405020304" pitchFamily="18" charset="0"/>
              </a:rPr>
              <a:t>Stel vast of de ademhaling normaal, niet normaal of afwezig is.</a:t>
            </a: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nl-NL" sz="1200" dirty="0">
                <a:effectLst/>
                <a:latin typeface="Arial" panose="020B0604020202020204" pitchFamily="34" charset="0"/>
                <a:ea typeface="Arial" panose="020B0604020202020204" pitchFamily="34" charset="0"/>
                <a:cs typeface="Times New Roman" panose="02020603050405020304" pitchFamily="18" charset="0"/>
              </a:rPr>
              <a:t>Bij </a:t>
            </a:r>
            <a:r>
              <a:rPr lang="nl-NL" sz="1200" b="1" dirty="0">
                <a:effectLst/>
                <a:latin typeface="Arial" panose="020B0604020202020204" pitchFamily="34" charset="0"/>
                <a:ea typeface="Arial" panose="020B0604020202020204" pitchFamily="34" charset="0"/>
                <a:cs typeface="Times New Roman" panose="02020603050405020304" pitchFamily="18" charset="0"/>
              </a:rPr>
              <a:t>twijfel </a:t>
            </a:r>
            <a:r>
              <a:rPr lang="nl-NL" sz="1200" dirty="0">
                <a:effectLst/>
                <a:latin typeface="Arial" panose="020B0604020202020204" pitchFamily="34" charset="0"/>
                <a:ea typeface="Arial" panose="020B0604020202020204" pitchFamily="34" charset="0"/>
                <a:cs typeface="Times New Roman" panose="02020603050405020304" pitchFamily="18" charset="0"/>
              </a:rPr>
              <a:t>over een normale ademhaling; handel zoals bij een niet normale ademhaling</a:t>
            </a:r>
          </a:p>
          <a:p>
            <a:pPr marL="342900" lvl="0" indent="-342900">
              <a:lnSpc>
                <a:spcPct val="107000"/>
              </a:lnSpc>
              <a:spcAft>
                <a:spcPts val="800"/>
              </a:spcAft>
              <a:buFont typeface="Symbol" panose="05050102010706020507" pitchFamily="18" charset="2"/>
              <a:buChar char=""/>
            </a:pPr>
            <a:endParaRPr lang="nl-NL" sz="120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 typeface="Symbol" panose="05050102010706020507" pitchFamily="18" charset="2"/>
              <a:buNone/>
              <a:tabLst/>
              <a:defRPr/>
            </a:pPr>
            <a:r>
              <a:rPr lang="nl-NL" sz="1200" b="1" i="1" dirty="0">
                <a:effectLst/>
                <a:latin typeface="Arial" panose="020B0604020202020204" pitchFamily="34" charset="0"/>
                <a:ea typeface="Arial" panose="020B0604020202020204" pitchFamily="34" charset="0"/>
                <a:cs typeface="Times New Roman" panose="02020603050405020304" pitchFamily="18" charset="0"/>
              </a:rPr>
              <a:t>Let op</a:t>
            </a:r>
            <a:r>
              <a:rPr lang="nl-NL" sz="1200" i="1" dirty="0">
                <a:effectLst/>
                <a:latin typeface="Arial" panose="020B0604020202020204" pitchFamily="34" charset="0"/>
                <a:ea typeface="Arial" panose="020B0604020202020204" pitchFamily="34" charset="0"/>
                <a:cs typeface="Times New Roman" panose="02020603050405020304" pitchFamily="18" charset="0"/>
              </a:rPr>
              <a:t>: In de eerste minuten na het ontstaan van de circulatiestilstand kan het zijn dat het kind af en toe een trage, happende adembeweging maakt, of onregelmatig en/of luidruchtig naar lucht hapt: dit is de ‘agonale ademhaling’. Dit is </a:t>
            </a:r>
            <a:r>
              <a:rPr lang="nl-NL" sz="1200" b="1" i="1" dirty="0">
                <a:effectLst/>
                <a:latin typeface="Arial" panose="020B0604020202020204" pitchFamily="34" charset="0"/>
                <a:ea typeface="Arial" panose="020B0604020202020204" pitchFamily="34" charset="0"/>
                <a:cs typeface="Times New Roman" panose="02020603050405020304" pitchFamily="18" charset="0"/>
              </a:rPr>
              <a:t>geen</a:t>
            </a:r>
            <a:r>
              <a:rPr lang="nl-NL" sz="1200" i="1" dirty="0">
                <a:effectLst/>
                <a:latin typeface="Arial" panose="020B0604020202020204" pitchFamily="34" charset="0"/>
                <a:ea typeface="Arial" panose="020B0604020202020204" pitchFamily="34" charset="0"/>
                <a:cs typeface="Times New Roman" panose="02020603050405020304" pitchFamily="18" charset="0"/>
              </a:rPr>
              <a:t> normale ademhaling. </a:t>
            </a: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800"/>
              </a:spcAft>
              <a:buFont typeface="Symbol" panose="05050102010706020507" pitchFamily="18" charset="2"/>
              <a:buNone/>
            </a:pP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nl-NL" dirty="0"/>
          </a:p>
          <a:p>
            <a:pPr marL="0" lvl="0" indent="0">
              <a:lnSpc>
                <a:spcPct val="107000"/>
              </a:lnSpc>
              <a:spcAft>
                <a:spcPts val="800"/>
              </a:spcAft>
              <a:buFont typeface="Calibri" panose="020F0502020204030204" pitchFamily="34" charset="0"/>
              <a:buNone/>
            </a:pPr>
            <a:endParaRPr lang="nl-NL" dirty="0"/>
          </a:p>
          <a:p>
            <a:endParaRPr lang="nl-NL" dirty="0"/>
          </a:p>
        </p:txBody>
      </p:sp>
      <p:sp>
        <p:nvSpPr>
          <p:cNvPr id="4" name="Tijdelijke aanduiding voor dianummer 3"/>
          <p:cNvSpPr>
            <a:spLocks noGrp="1"/>
          </p:cNvSpPr>
          <p:nvPr>
            <p:ph type="sldNum" sz="quarter" idx="5"/>
          </p:nvPr>
        </p:nvSpPr>
        <p:spPr/>
        <p:txBody>
          <a:bodyPr/>
          <a:lstStyle/>
          <a:p>
            <a:fld id="{F4D16915-F61E-42F5-B57A-747A09356D8F}" type="slidenum">
              <a:rPr lang="nl-NL" smtClean="0"/>
              <a:t>14</a:t>
            </a:fld>
            <a:endParaRPr lang="nl-NL"/>
          </a:p>
        </p:txBody>
      </p:sp>
    </p:spTree>
    <p:extLst>
      <p:ext uri="{BB962C8B-B14F-4D97-AF65-F5344CB8AC3E}">
        <p14:creationId xmlns:p14="http://schemas.microsoft.com/office/powerpoint/2010/main" val="17483397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Zet deze dia open gedurende stap 4 in dit cluster.</a:t>
            </a:r>
          </a:p>
          <a:p>
            <a:endParaRPr lang="nl-NL" dirty="0"/>
          </a:p>
        </p:txBody>
      </p:sp>
      <p:sp>
        <p:nvSpPr>
          <p:cNvPr id="4" name="Tijdelijke aanduiding voor dianummer 3"/>
          <p:cNvSpPr>
            <a:spLocks noGrp="1"/>
          </p:cNvSpPr>
          <p:nvPr>
            <p:ph type="sldNum" sz="quarter" idx="5"/>
          </p:nvPr>
        </p:nvSpPr>
        <p:spPr/>
        <p:txBody>
          <a:bodyPr/>
          <a:lstStyle/>
          <a:p>
            <a:fld id="{F4D16915-F61E-42F5-B57A-747A09356D8F}" type="slidenum">
              <a:rPr lang="nl-NL" smtClean="0"/>
              <a:t>15</a:t>
            </a:fld>
            <a:endParaRPr lang="nl-NL"/>
          </a:p>
        </p:txBody>
      </p:sp>
    </p:spTree>
    <p:extLst>
      <p:ext uri="{BB962C8B-B14F-4D97-AF65-F5344CB8AC3E}">
        <p14:creationId xmlns:p14="http://schemas.microsoft.com/office/powerpoint/2010/main" val="16702110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effectLst/>
                <a:latin typeface="Arial" panose="020B0604020202020204" pitchFamily="34" charset="0"/>
                <a:ea typeface="Arial" panose="020B0604020202020204" pitchFamily="34" charset="0"/>
                <a:cs typeface="Times New Roman" panose="02020603050405020304" pitchFamily="18" charset="0"/>
              </a:rPr>
              <a:t>Deze dia is ter verduidelijking en wordt standaard gebruikt in stap 2 van het 4 stappenplan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i="0" kern="1200" dirty="0">
                <a:solidFill>
                  <a:schemeClr val="tx1"/>
                </a:solidFill>
                <a:effectLst/>
                <a:latin typeface="+mn-lt"/>
                <a:ea typeface="+mn-ea"/>
                <a:cs typeface="+mn-cs"/>
              </a:rPr>
              <a:t>In de demonstratiefilm stap 1 wordt getoond dat kijken naar tekenen van leven tijdens de 5 beademingen plaatsvindt om geen tijd te verliezen, de instructeur benoemd dit in stap 2.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effectLst/>
                <a:latin typeface="Arial" panose="020B0604020202020204" pitchFamily="34" charset="0"/>
                <a:ea typeface="Arial" panose="020B0604020202020204" pitchFamily="34" charset="0"/>
                <a:cs typeface="Times New Roman" panose="02020603050405020304" pitchFamily="18" charset="0"/>
              </a:rPr>
              <a:t>In stap 3 zet je je scherm op zwart, zodat de cursisten de instructeur kunnen instrueren zonder dat zij het oplezen van het scherm.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1000" dirty="0">
                <a:latin typeface="Arial" panose="020B0604020202020204" pitchFamily="34" charset="0"/>
                <a:cs typeface="Arial" panose="020B0604020202020204" pitchFamily="34" charset="0"/>
              </a:rPr>
              <a:t>Noot voor de instructeur: V</a:t>
            </a:r>
            <a:r>
              <a:rPr lang="nl-NL" sz="1000" b="0" i="0" u="none" strike="noStrike" baseline="0" dirty="0">
                <a:latin typeface="Arial" panose="020B0604020202020204" pitchFamily="34" charset="0"/>
                <a:cs typeface="Arial" panose="020B0604020202020204" pitchFamily="34" charset="0"/>
              </a:rPr>
              <a:t>oorkom leunen en directe druk op de ribben, de onderste punt van het borstbeen of de bovenbuik</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000" b="0" i="0" u="none" strike="noStrike" baseline="0" dirty="0">
              <a:latin typeface="Arial" panose="020B0604020202020204" pitchFamily="34" charset="0"/>
              <a:cs typeface="Arial" panose="020B0604020202020204" pitchFamily="34" charset="0"/>
            </a:endParaRPr>
          </a:p>
          <a:p>
            <a:pPr>
              <a:lnSpc>
                <a:spcPct val="107000"/>
              </a:lnSpc>
              <a:spcAft>
                <a:spcPts val="800"/>
              </a:spcAft>
            </a:pPr>
            <a:r>
              <a:rPr lang="nl-NL" sz="1200" i="1" dirty="0">
                <a:effectLst/>
                <a:latin typeface="Arial" panose="020B0604020202020204" pitchFamily="34" charset="0"/>
                <a:ea typeface="Arial" panose="020B0604020202020204" pitchFamily="34" charset="0"/>
                <a:cs typeface="Times New Roman" panose="02020603050405020304" pitchFamily="18" charset="0"/>
              </a:rPr>
              <a:t>Borstcompressies bij kinderen ouder dan één jaar:</a:t>
            </a: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nl-NL" sz="1200" dirty="0">
                <a:effectLst/>
                <a:latin typeface="Arial" panose="020B0604020202020204" pitchFamily="34" charset="0"/>
                <a:ea typeface="Arial" panose="020B0604020202020204" pitchFamily="34" charset="0"/>
                <a:cs typeface="Times New Roman" panose="02020603050405020304" pitchFamily="18" charset="0"/>
              </a:rPr>
              <a:t>Kniel naast het slachtoffer ter hoogte van de bovenarm.</a:t>
            </a: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nl-NL" sz="1200" dirty="0">
                <a:effectLst/>
                <a:latin typeface="Arial" panose="020B0604020202020204" pitchFamily="34" charset="0"/>
                <a:ea typeface="Arial" panose="020B0604020202020204" pitchFamily="34" charset="0"/>
                <a:cs typeface="Times New Roman" panose="02020603050405020304" pitchFamily="18" charset="0"/>
              </a:rPr>
              <a:t>Plaats de hiel van </a:t>
            </a:r>
            <a:r>
              <a:rPr lang="nl-NL"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één </a:t>
            </a:r>
            <a:r>
              <a:rPr lang="nl-NL" sz="1200" dirty="0">
                <a:effectLst/>
                <a:latin typeface="Arial" panose="020B0604020202020204" pitchFamily="34" charset="0"/>
                <a:ea typeface="Arial" panose="020B0604020202020204" pitchFamily="34" charset="0"/>
                <a:cs typeface="Times New Roman" panose="02020603050405020304" pitchFamily="18" charset="0"/>
              </a:rPr>
              <a:t>hand op het midden van de borstkas (onderste helft borstbeen).</a:t>
            </a: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nl-NL" sz="1200" dirty="0">
                <a:effectLst/>
                <a:latin typeface="Arial" panose="020B0604020202020204" pitchFamily="34" charset="0"/>
                <a:ea typeface="Arial" panose="020B0604020202020204" pitchFamily="34" charset="0"/>
                <a:cs typeface="Times New Roman" panose="02020603050405020304" pitchFamily="18" charset="0"/>
              </a:rPr>
              <a:t>Positioneer jezelf met gestrekte armen loodrecht op de borstkas. Duw met gestrekte armen de borstkas </a:t>
            </a:r>
            <a:r>
              <a:rPr lang="nl-NL" sz="1200" b="1" dirty="0">
                <a:effectLst/>
                <a:latin typeface="Arial" panose="020B0604020202020204" pitchFamily="34" charset="0"/>
                <a:ea typeface="Arial" panose="020B0604020202020204" pitchFamily="34" charset="0"/>
                <a:cs typeface="Times New Roman" panose="02020603050405020304" pitchFamily="18" charset="0"/>
              </a:rPr>
              <a:t>tenminste </a:t>
            </a:r>
            <a:r>
              <a:rPr lang="nl-NL" sz="1200" dirty="0">
                <a:effectLst/>
                <a:latin typeface="Arial" panose="020B0604020202020204" pitchFamily="34" charset="0"/>
                <a:ea typeface="Arial" panose="020B0604020202020204" pitchFamily="34" charset="0"/>
                <a:cs typeface="Times New Roman" panose="02020603050405020304" pitchFamily="18" charset="0"/>
              </a:rPr>
              <a:t>een derde van de voor-achterwaartse diameter in (echter niet dieper dan 6 cm). Doe dit met een frequentie van 100 tot 120 keer per minuut. (Zie figuur </a:t>
            </a:r>
            <a:r>
              <a:rPr lang="nl-NL" sz="1200" dirty="0">
                <a:effectLst/>
                <a:latin typeface="Calibri" panose="020F0502020204030204" pitchFamily="34" charset="0"/>
                <a:ea typeface="Calibri" panose="020F0502020204030204" pitchFamily="34" charset="0"/>
                <a:cs typeface="Times New Roman" panose="02020603050405020304" pitchFamily="18" charset="0"/>
              </a:rPr>
              <a:t> </a:t>
            </a:r>
            <a:r>
              <a:rPr lang="nl-NL" sz="1200" dirty="0">
                <a:effectLst/>
                <a:latin typeface="Arial" panose="020B0604020202020204" pitchFamily="34" charset="0"/>
                <a:ea typeface="Arial" panose="020B0604020202020204" pitchFamily="34" charset="0"/>
                <a:cs typeface="Times New Roman" panose="02020603050405020304" pitchFamily="18" charset="0"/>
              </a:rPr>
              <a:t>4)</a:t>
            </a: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nl-NL" sz="1200" dirty="0">
                <a:effectLst/>
                <a:latin typeface="Arial" panose="020B0604020202020204" pitchFamily="34" charset="0"/>
                <a:ea typeface="Arial" panose="020B0604020202020204" pitchFamily="34" charset="0"/>
                <a:cs typeface="Times New Roman" panose="02020603050405020304" pitchFamily="18" charset="0"/>
              </a:rPr>
              <a:t>Als je moeite hebt om de juiste diepte van borstcompressies te bereiken, plaats je de hiel van de andere hand boven op de eerste hand. Haak de vingers van beide handen in elkaar.</a:t>
            </a: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nl-NL" sz="1200" dirty="0">
                <a:effectLst/>
                <a:latin typeface="Arial" panose="020B0604020202020204" pitchFamily="34" charset="0"/>
                <a:ea typeface="Arial" panose="020B0604020202020204" pitchFamily="34" charset="0"/>
                <a:cs typeface="Times New Roman" panose="02020603050405020304" pitchFamily="18" charset="0"/>
              </a:rPr>
              <a:t>Laat na elke borstcompressie de borstkas helemaal omhoogkomen zonder het contact te verliezen. Herhaal de handeling met een frequentie van 100 tot 120 keer per minuut. </a:t>
            </a: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nl-NL" sz="1200" dirty="0">
                <a:effectLst/>
                <a:latin typeface="Arial" panose="020B0604020202020204" pitchFamily="34" charset="0"/>
                <a:ea typeface="Arial" panose="020B0604020202020204" pitchFamily="34" charset="0"/>
                <a:cs typeface="Times New Roman" panose="02020603050405020304" pitchFamily="18" charset="0"/>
              </a:rPr>
              <a:t>Het indrukken en omhoog laten komen van de borstkas moet even lang duren.</a:t>
            </a:r>
          </a:p>
          <a:p>
            <a:pPr marL="342900" lvl="0" indent="-342900">
              <a:lnSpc>
                <a:spcPct val="107000"/>
              </a:lnSpc>
              <a:spcAft>
                <a:spcPts val="800"/>
              </a:spcAft>
              <a:buFont typeface="Symbol" panose="05050102010706020507" pitchFamily="18" charset="2"/>
              <a:buChar char=""/>
            </a:pPr>
            <a:r>
              <a:rPr lang="nl-NL" sz="1200" dirty="0">
                <a:effectLst/>
                <a:latin typeface="Arial" panose="020B0604020202020204" pitchFamily="34" charset="0"/>
                <a:ea typeface="Arial" panose="020B0604020202020204" pitchFamily="34" charset="0"/>
                <a:cs typeface="Times New Roman" panose="02020603050405020304" pitchFamily="18" charset="0"/>
              </a:rPr>
              <a:t>Indien mogelijk wissel tenminste iedere 2 minuten van hulpverlener</a:t>
            </a:r>
          </a:p>
          <a:p>
            <a:pPr marL="342900" lvl="0" indent="-342900">
              <a:lnSpc>
                <a:spcPct val="107000"/>
              </a:lnSpc>
              <a:spcAft>
                <a:spcPts val="800"/>
              </a:spcAft>
              <a:buFont typeface="Symbol" panose="05050102010706020507" pitchFamily="18" charset="2"/>
              <a:buChar char=""/>
            </a:pP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000" b="0" i="0" u="none" strike="noStrike" baseline="0" dirty="0">
              <a:latin typeface="Arial" panose="020B0604020202020204" pitchFamily="34" charset="0"/>
              <a:cs typeface="Arial" panose="020B0604020202020204" pitchFamily="34" charset="0"/>
            </a:endParaRPr>
          </a:p>
          <a:p>
            <a:endParaRPr lang="nl-NL" dirty="0"/>
          </a:p>
          <a:p>
            <a:endParaRPr lang="nl-NL" dirty="0"/>
          </a:p>
        </p:txBody>
      </p:sp>
      <p:sp>
        <p:nvSpPr>
          <p:cNvPr id="4" name="Tijdelijke aanduiding voor dianummer 3"/>
          <p:cNvSpPr>
            <a:spLocks noGrp="1"/>
          </p:cNvSpPr>
          <p:nvPr>
            <p:ph type="sldNum" sz="quarter" idx="5"/>
          </p:nvPr>
        </p:nvSpPr>
        <p:spPr/>
        <p:txBody>
          <a:bodyPr/>
          <a:lstStyle/>
          <a:p>
            <a:fld id="{F4D16915-F61E-42F5-B57A-747A09356D8F}" type="slidenum">
              <a:rPr lang="nl-NL" smtClean="0"/>
              <a:t>16</a:t>
            </a:fld>
            <a:endParaRPr lang="nl-NL"/>
          </a:p>
        </p:txBody>
      </p:sp>
    </p:spTree>
    <p:extLst>
      <p:ext uri="{BB962C8B-B14F-4D97-AF65-F5344CB8AC3E}">
        <p14:creationId xmlns:p14="http://schemas.microsoft.com/office/powerpoint/2010/main" val="19567835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Zet deze dia open gedurende stap 4 in dit cluster.</a:t>
            </a:r>
          </a:p>
          <a:p>
            <a:endParaRPr lang="nl-NL" dirty="0"/>
          </a:p>
        </p:txBody>
      </p:sp>
      <p:sp>
        <p:nvSpPr>
          <p:cNvPr id="4" name="Tijdelijke aanduiding voor dianummer 3"/>
          <p:cNvSpPr>
            <a:spLocks noGrp="1"/>
          </p:cNvSpPr>
          <p:nvPr>
            <p:ph type="sldNum" sz="quarter" idx="5"/>
          </p:nvPr>
        </p:nvSpPr>
        <p:spPr/>
        <p:txBody>
          <a:bodyPr/>
          <a:lstStyle/>
          <a:p>
            <a:fld id="{F4D16915-F61E-42F5-B57A-747A09356D8F}" type="slidenum">
              <a:rPr lang="nl-NL" smtClean="0"/>
              <a:t>17</a:t>
            </a:fld>
            <a:endParaRPr lang="nl-NL"/>
          </a:p>
        </p:txBody>
      </p:sp>
    </p:spTree>
    <p:extLst>
      <p:ext uri="{BB962C8B-B14F-4D97-AF65-F5344CB8AC3E}">
        <p14:creationId xmlns:p14="http://schemas.microsoft.com/office/powerpoint/2010/main" val="4890529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5B7A27-A123-9F04-263A-DC362D8DC9FA}"/>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9745D8EB-3A05-A1A1-AA21-FC2DD4FD1902}"/>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123397C8-E496-7087-C9EC-376AAF955E18}"/>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540102E9-699E-1D6E-9DF5-FED132EA22AF}"/>
              </a:ext>
            </a:extLst>
          </p:cNvPr>
          <p:cNvSpPr>
            <a:spLocks noGrp="1"/>
          </p:cNvSpPr>
          <p:nvPr>
            <p:ph type="sldNum" sz="quarter" idx="5"/>
          </p:nvPr>
        </p:nvSpPr>
        <p:spPr/>
        <p:txBody>
          <a:bodyPr/>
          <a:lstStyle/>
          <a:p>
            <a:fld id="{F4D16915-F61E-42F5-B57A-747A09356D8F}" type="slidenum">
              <a:rPr lang="nl-NL" smtClean="0"/>
              <a:t>18</a:t>
            </a:fld>
            <a:endParaRPr lang="nl-NL"/>
          </a:p>
        </p:txBody>
      </p:sp>
    </p:spTree>
    <p:extLst>
      <p:ext uri="{BB962C8B-B14F-4D97-AF65-F5344CB8AC3E}">
        <p14:creationId xmlns:p14="http://schemas.microsoft.com/office/powerpoint/2010/main" val="29188917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0" dirty="0"/>
              <a:t>Deze dia met het filmpje is stap 1 van het vierstappenplan. Bij alle video’s in deze presentatie zit </a:t>
            </a:r>
            <a:r>
              <a:rPr lang="nl-NL" b="1" dirty="0"/>
              <a:t>geen</a:t>
            </a:r>
            <a:r>
              <a:rPr lang="nl-NL" b="0" dirty="0"/>
              <a:t> muziek. </a:t>
            </a:r>
            <a:endParaRPr lang="nl-NL" b="1" dirty="0"/>
          </a:p>
          <a:p>
            <a:r>
              <a:rPr lang="nl-NL" b="1" dirty="0"/>
              <a:t>Frequentie 100-120/min</a:t>
            </a:r>
          </a:p>
        </p:txBody>
      </p:sp>
      <p:sp>
        <p:nvSpPr>
          <p:cNvPr id="4" name="Tijdelijke aanduiding voor dianummer 3"/>
          <p:cNvSpPr>
            <a:spLocks noGrp="1"/>
          </p:cNvSpPr>
          <p:nvPr>
            <p:ph type="sldNum" sz="quarter" idx="5"/>
          </p:nvPr>
        </p:nvSpPr>
        <p:spPr/>
        <p:txBody>
          <a:bodyPr/>
          <a:lstStyle/>
          <a:p>
            <a:fld id="{F4D16915-F61E-42F5-B57A-747A09356D8F}" type="slidenum">
              <a:rPr lang="nl-NL" smtClean="0"/>
              <a:t>19</a:t>
            </a:fld>
            <a:endParaRPr lang="nl-NL"/>
          </a:p>
        </p:txBody>
      </p:sp>
    </p:spTree>
    <p:extLst>
      <p:ext uri="{BB962C8B-B14F-4D97-AF65-F5344CB8AC3E}">
        <p14:creationId xmlns:p14="http://schemas.microsoft.com/office/powerpoint/2010/main" val="1837375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4D16915-F61E-42F5-B57A-747A09356D8F}" type="slidenum">
              <a:rPr lang="nl-NL" smtClean="0"/>
              <a:t>2</a:t>
            </a:fld>
            <a:endParaRPr lang="nl-NL"/>
          </a:p>
        </p:txBody>
      </p:sp>
    </p:spTree>
    <p:extLst>
      <p:ext uri="{BB962C8B-B14F-4D97-AF65-F5344CB8AC3E}">
        <p14:creationId xmlns:p14="http://schemas.microsoft.com/office/powerpoint/2010/main" val="9018189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effectLst/>
                <a:latin typeface="Arial" panose="020B0604020202020204" pitchFamily="34" charset="0"/>
                <a:ea typeface="Arial" panose="020B0604020202020204" pitchFamily="34" charset="0"/>
                <a:cs typeface="Times New Roman" panose="02020603050405020304" pitchFamily="18" charset="0"/>
              </a:rPr>
              <a:t>Deze dia is ter verduidelijking en wordt standaard gebruikt in stap 2 van het 4 stappenplan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effectLst/>
                <a:latin typeface="Arial" panose="020B0604020202020204" pitchFamily="34" charset="0"/>
                <a:ea typeface="Arial" panose="020B0604020202020204" pitchFamily="34" charset="0"/>
                <a:cs typeface="Times New Roman" panose="02020603050405020304" pitchFamily="18" charset="0"/>
              </a:rPr>
              <a:t>In stap 3 zet je je scherm op zwart, zodat de cursisten de instructeur kunnen instrueren zonder dat zij het oplezen van het scherm.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dirty="0">
              <a:effectLst/>
              <a:latin typeface="Arial" panose="020B0604020202020204" pitchFamily="34" charset="0"/>
              <a:ea typeface="Arial" panose="020B0604020202020204" pitchFamily="34" charset="0"/>
              <a:cs typeface="Times New Roman" panose="02020603050405020304" pitchFamily="18" charset="0"/>
            </a:endParaRPr>
          </a:p>
          <a:p>
            <a:pPr indent="449580">
              <a:lnSpc>
                <a:spcPct val="107000"/>
              </a:lnSpc>
              <a:spcAft>
                <a:spcPts val="800"/>
              </a:spcAft>
            </a:pPr>
            <a:endParaRPr lang="nl-NL" sz="1200" i="1" dirty="0">
              <a:effectLst/>
              <a:latin typeface="Arial" panose="020B0604020202020204" pitchFamily="34" charset="0"/>
              <a:ea typeface="Arial" panose="020B0604020202020204" pitchFamily="34" charset="0"/>
              <a:cs typeface="Times New Roman" panose="02020603050405020304" pitchFamily="18" charset="0"/>
            </a:endParaRPr>
          </a:p>
          <a:p>
            <a:pPr indent="449580">
              <a:lnSpc>
                <a:spcPct val="107000"/>
              </a:lnSpc>
              <a:spcAft>
                <a:spcPts val="800"/>
              </a:spcAft>
            </a:pPr>
            <a:r>
              <a:rPr lang="nl-NL" sz="1200" i="1" dirty="0">
                <a:effectLst/>
                <a:latin typeface="Arial" panose="020B0604020202020204" pitchFamily="34" charset="0"/>
                <a:ea typeface="Arial" panose="020B0604020202020204" pitchFamily="34" charset="0"/>
                <a:cs typeface="Times New Roman" panose="02020603050405020304" pitchFamily="18" charset="0"/>
              </a:rPr>
              <a:t>Bij kinderen jonger dan een jaar:</a:t>
            </a: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nl-NL" sz="1200" dirty="0">
                <a:effectLst/>
                <a:latin typeface="Arial" panose="020B0604020202020204" pitchFamily="34" charset="0"/>
                <a:ea typeface="Arial" panose="020B0604020202020204" pitchFamily="34" charset="0"/>
                <a:cs typeface="Times New Roman" panose="02020603050405020304" pitchFamily="18" charset="0"/>
              </a:rPr>
              <a:t>Plaats </a:t>
            </a:r>
            <a:r>
              <a:rPr lang="nl-NL"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één </a:t>
            </a:r>
            <a:r>
              <a:rPr lang="nl-NL" sz="1200" dirty="0">
                <a:effectLst/>
                <a:latin typeface="Arial" panose="020B0604020202020204" pitchFamily="34" charset="0"/>
                <a:ea typeface="Arial" panose="020B0604020202020204" pitchFamily="34" charset="0"/>
                <a:cs typeface="Times New Roman" panose="02020603050405020304" pitchFamily="18" charset="0"/>
              </a:rPr>
              <a:t>hand op het voorhoofd van het kind.</a:t>
            </a: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Calibri" panose="020F0502020204030204" pitchFamily="34" charset="0"/>
              <a:buChar char="-"/>
            </a:pPr>
            <a:r>
              <a:rPr lang="nl-NL" sz="1200" dirty="0">
                <a:effectLst/>
                <a:latin typeface="Arial" panose="020B0604020202020204" pitchFamily="34" charset="0"/>
                <a:ea typeface="Arial" panose="020B0604020202020204" pitchFamily="34" charset="0"/>
                <a:cs typeface="Times New Roman" panose="02020603050405020304" pitchFamily="18" charset="0"/>
              </a:rPr>
              <a:t>Houd het hoofd zo stil mogelijk met het gezicht recht naar boven (in neutrale positie)</a:t>
            </a: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Calibri" panose="020F0502020204030204" pitchFamily="34" charset="0"/>
              <a:buChar char="-"/>
            </a:pPr>
            <a:r>
              <a:rPr lang="nl-NL" sz="1200" dirty="0">
                <a:effectLst/>
                <a:latin typeface="Arial" panose="020B0604020202020204" pitchFamily="34" charset="0"/>
                <a:ea typeface="Arial" panose="020B0604020202020204" pitchFamily="34" charset="0"/>
              </a:rPr>
              <a:t>Plaats tegelijkertijd een of twee vingertop(pen) onder de punt van de kin en til deze op</a:t>
            </a:r>
          </a:p>
          <a:p>
            <a:pPr marL="342900" lvl="0" indent="-342900">
              <a:lnSpc>
                <a:spcPct val="107000"/>
              </a:lnSpc>
              <a:spcAft>
                <a:spcPts val="800"/>
              </a:spcAft>
              <a:buFont typeface="Calibri" panose="020F0502020204030204" pitchFamily="34" charset="0"/>
              <a:buChar char="-"/>
            </a:pPr>
            <a:r>
              <a:rPr lang="nl-NL" sz="1200" dirty="0">
                <a:effectLst/>
                <a:latin typeface="Arial" panose="020B0604020202020204" pitchFamily="34" charset="0"/>
              </a:rPr>
              <a:t>Kantel daarbij het hoofd niet naar achteren</a:t>
            </a:r>
          </a:p>
          <a:p>
            <a:pPr marL="342900" lvl="0" indent="-342900">
              <a:lnSpc>
                <a:spcPct val="107000"/>
              </a:lnSpc>
              <a:spcAft>
                <a:spcPts val="800"/>
              </a:spcAft>
              <a:buFont typeface="Calibri" panose="020F0502020204030204" pitchFamily="34" charset="0"/>
              <a:buChar char="-"/>
            </a:pPr>
            <a:r>
              <a:rPr lang="nl-NL" sz="1200" dirty="0">
                <a:effectLst/>
                <a:latin typeface="Arial" panose="020B0604020202020204" pitchFamily="34" charset="0"/>
              </a:rPr>
              <a:t>Kijk, luister en voel maximaal 10 seconden</a:t>
            </a:r>
            <a:endParaRPr lang="nl-NL" dirty="0"/>
          </a:p>
          <a:p>
            <a:endParaRPr lang="nl-NL" dirty="0"/>
          </a:p>
        </p:txBody>
      </p:sp>
      <p:sp>
        <p:nvSpPr>
          <p:cNvPr id="4" name="Tijdelijke aanduiding voor dianummer 3"/>
          <p:cNvSpPr>
            <a:spLocks noGrp="1"/>
          </p:cNvSpPr>
          <p:nvPr>
            <p:ph type="sldNum" sz="quarter" idx="5"/>
          </p:nvPr>
        </p:nvSpPr>
        <p:spPr/>
        <p:txBody>
          <a:bodyPr/>
          <a:lstStyle/>
          <a:p>
            <a:fld id="{F4D16915-F61E-42F5-B57A-747A09356D8F}" type="slidenum">
              <a:rPr lang="nl-NL" smtClean="0"/>
              <a:t>20</a:t>
            </a:fld>
            <a:endParaRPr lang="nl-NL"/>
          </a:p>
        </p:txBody>
      </p:sp>
    </p:spTree>
    <p:extLst>
      <p:ext uri="{BB962C8B-B14F-4D97-AF65-F5344CB8AC3E}">
        <p14:creationId xmlns:p14="http://schemas.microsoft.com/office/powerpoint/2010/main" val="23699717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Zet deze dia open gedurende stap 4 in dit cluster.</a:t>
            </a:r>
          </a:p>
          <a:p>
            <a:endParaRPr lang="nl-NL" dirty="0"/>
          </a:p>
        </p:txBody>
      </p:sp>
      <p:sp>
        <p:nvSpPr>
          <p:cNvPr id="4" name="Tijdelijke aanduiding voor dianummer 3"/>
          <p:cNvSpPr>
            <a:spLocks noGrp="1"/>
          </p:cNvSpPr>
          <p:nvPr>
            <p:ph type="sldNum" sz="quarter" idx="5"/>
          </p:nvPr>
        </p:nvSpPr>
        <p:spPr/>
        <p:txBody>
          <a:bodyPr/>
          <a:lstStyle/>
          <a:p>
            <a:fld id="{F4D16915-F61E-42F5-B57A-747A09356D8F}" type="slidenum">
              <a:rPr lang="nl-NL" smtClean="0"/>
              <a:t>21</a:t>
            </a:fld>
            <a:endParaRPr lang="nl-NL"/>
          </a:p>
        </p:txBody>
      </p:sp>
    </p:spTree>
    <p:extLst>
      <p:ext uri="{BB962C8B-B14F-4D97-AF65-F5344CB8AC3E}">
        <p14:creationId xmlns:p14="http://schemas.microsoft.com/office/powerpoint/2010/main" val="10604850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nl-NL" b="0" dirty="0"/>
              <a:t>Bij alle video’s in deze presentatie zit </a:t>
            </a:r>
            <a:r>
              <a:rPr lang="nl-NL" b="1" dirty="0"/>
              <a:t>geen</a:t>
            </a:r>
            <a:r>
              <a:rPr lang="nl-NL" b="0" dirty="0"/>
              <a:t> muziek. </a:t>
            </a:r>
            <a:endParaRPr lang="nl-NL" sz="1200" i="0" dirty="0">
              <a:effectLst/>
              <a:latin typeface="Arial" panose="020B0604020202020204" pitchFamily="34" charset="0"/>
              <a:ea typeface="Arial" panose="020B0604020202020204" pitchFamily="34" charset="0"/>
              <a:cs typeface="Times New Roman" panose="02020603050405020304" pitchFamily="18" charset="0"/>
            </a:endParaRPr>
          </a:p>
          <a:p>
            <a:pPr>
              <a:lnSpc>
                <a:spcPct val="107000"/>
              </a:lnSpc>
              <a:spcAft>
                <a:spcPts val="800"/>
              </a:spcAft>
            </a:pPr>
            <a:r>
              <a:rPr lang="nl-NL" sz="1200" i="0" dirty="0">
                <a:effectLst/>
                <a:latin typeface="Arial" panose="020B0604020202020204" pitchFamily="34" charset="0"/>
                <a:ea typeface="Arial" panose="020B0604020202020204" pitchFamily="34" charset="0"/>
                <a:cs typeface="Times New Roman" panose="02020603050405020304" pitchFamily="18" charset="0"/>
              </a:rPr>
              <a:t>Deze video is bedoeld om de wijze van borstcompressies bij kinderen onder de &lt; 1 jaar goed te laten zien. Deze borstcompressies komen na de 5 initiële beademingen.</a:t>
            </a:r>
          </a:p>
          <a:p>
            <a:pPr>
              <a:lnSpc>
                <a:spcPct val="107000"/>
              </a:lnSpc>
              <a:spcAft>
                <a:spcPts val="800"/>
              </a:spcAft>
            </a:pPr>
            <a:endParaRPr lang="nl-NL" sz="1200" i="1" dirty="0">
              <a:effectLst/>
              <a:latin typeface="Arial" panose="020B0604020202020204" pitchFamily="34" charset="0"/>
              <a:ea typeface="Arial" panose="020B0604020202020204" pitchFamily="34" charset="0"/>
              <a:cs typeface="Times New Roman" panose="02020603050405020304" pitchFamily="18" charset="0"/>
            </a:endParaRPr>
          </a:p>
          <a:p>
            <a:pPr>
              <a:lnSpc>
                <a:spcPct val="107000"/>
              </a:lnSpc>
              <a:spcAft>
                <a:spcPts val="800"/>
              </a:spcAft>
            </a:pPr>
            <a:r>
              <a:rPr lang="nl-NL" sz="1200" i="1" dirty="0">
                <a:effectLst/>
                <a:latin typeface="Arial" panose="020B0604020202020204" pitchFamily="34" charset="0"/>
                <a:ea typeface="Arial" panose="020B0604020202020204" pitchFamily="34" charset="0"/>
                <a:cs typeface="Times New Roman" panose="02020603050405020304" pitchFamily="18" charset="0"/>
              </a:rPr>
              <a:t>Borstcompressies bij een kind jonger dan één jaar:</a:t>
            </a: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nl-NL" sz="1200" dirty="0">
                <a:effectLst/>
                <a:latin typeface="Arial" panose="020B0604020202020204" pitchFamily="34" charset="0"/>
                <a:ea typeface="Arial" panose="020B0604020202020204" pitchFamily="34" charset="0"/>
                <a:cs typeface="Times New Roman" panose="02020603050405020304" pitchFamily="18" charset="0"/>
              </a:rPr>
              <a:t>TDOT= tweeduimen-omcirkel-techniek</a:t>
            </a:r>
          </a:p>
          <a:p>
            <a:pPr marL="342900" lvl="0" indent="-342900">
              <a:lnSpc>
                <a:spcPct val="107000"/>
              </a:lnSpc>
              <a:buFont typeface="Symbol" panose="05050102010706020507" pitchFamily="18" charset="2"/>
              <a:buChar char=""/>
            </a:pPr>
            <a:r>
              <a:rPr lang="nl-NL" sz="1200" dirty="0">
                <a:effectLst/>
                <a:latin typeface="Arial" panose="020B0604020202020204" pitchFamily="34" charset="0"/>
                <a:ea typeface="Arial" panose="020B0604020202020204" pitchFamily="34" charset="0"/>
                <a:cs typeface="Times New Roman" panose="02020603050405020304" pitchFamily="18" charset="0"/>
              </a:rPr>
              <a:t>Plaats de duimen van beide handen op elkaar op het midden van de borstkas (onderste helft borstbeen), stabiliseer de duimen door met beide handen de borstkas (gedeeltelijk) te omvatten. Druk met de duimen de borstkas </a:t>
            </a:r>
            <a:r>
              <a:rPr lang="nl-NL" sz="1200" b="1" dirty="0">
                <a:effectLst/>
                <a:latin typeface="Arial" panose="020B0604020202020204" pitchFamily="34" charset="0"/>
                <a:ea typeface="Arial" panose="020B0604020202020204" pitchFamily="34" charset="0"/>
                <a:cs typeface="Times New Roman" panose="02020603050405020304" pitchFamily="18" charset="0"/>
              </a:rPr>
              <a:t>tenminste </a:t>
            </a:r>
            <a:r>
              <a:rPr lang="nl-NL" sz="1200" dirty="0">
                <a:effectLst/>
                <a:latin typeface="Arial" panose="020B0604020202020204" pitchFamily="34" charset="0"/>
                <a:ea typeface="Arial" panose="020B0604020202020204" pitchFamily="34" charset="0"/>
                <a:cs typeface="Times New Roman" panose="02020603050405020304" pitchFamily="18" charset="0"/>
              </a:rPr>
              <a:t>een derde van de voor-achterwaartse diameter van de borstkas in. </a:t>
            </a:r>
          </a:p>
          <a:p>
            <a:pPr marL="342900" lvl="0" indent="-342900">
              <a:lnSpc>
                <a:spcPct val="107000"/>
              </a:lnSpc>
              <a:buFont typeface="Symbol" panose="05050102010706020507" pitchFamily="18" charset="2"/>
              <a:buChar char=""/>
            </a:pPr>
            <a:r>
              <a:rPr lang="nl-NL" sz="1200" dirty="0">
                <a:effectLst/>
                <a:latin typeface="Arial" panose="020B0604020202020204" pitchFamily="34" charset="0"/>
                <a:ea typeface="Arial" panose="020B0604020202020204" pitchFamily="34" charset="0"/>
                <a:cs typeface="Times New Roman" panose="02020603050405020304" pitchFamily="18" charset="0"/>
              </a:rPr>
              <a:t>Laat na elke borstcompressie de borstkas helemaal omhoogkomen zonder het contact te verliezen. Herhaal de handeling met een frequentie van 100 tot 120 keer per minuut.</a:t>
            </a: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nl-NL" sz="1200" dirty="0">
                <a:effectLst/>
                <a:latin typeface="Arial" panose="020B0604020202020204" pitchFamily="34" charset="0"/>
                <a:ea typeface="Arial" panose="020B0604020202020204" pitchFamily="34" charset="0"/>
                <a:cs typeface="Times New Roman" panose="02020603050405020304" pitchFamily="18" charset="0"/>
              </a:rPr>
              <a:t>Het indrukken en omhoog laten komen van de borstkas moet even lang duren.</a:t>
            </a: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r>
              <a:rPr lang="nl-NL" sz="1200" dirty="0">
                <a:solidFill>
                  <a:srgbClr val="FF0000"/>
                </a:solidFill>
                <a:effectLst/>
                <a:latin typeface="Arial" panose="020B0604020202020204" pitchFamily="34" charset="0"/>
                <a:ea typeface="Arial" panose="020B0604020202020204" pitchFamily="34" charset="0"/>
                <a:cs typeface="Times New Roman" panose="02020603050405020304" pitchFamily="18" charset="0"/>
              </a:rPr>
              <a:t> </a:t>
            </a: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nl-NL" dirty="0"/>
          </a:p>
          <a:p>
            <a:endParaRPr lang="nl-NL" dirty="0"/>
          </a:p>
        </p:txBody>
      </p:sp>
      <p:sp>
        <p:nvSpPr>
          <p:cNvPr id="4" name="Tijdelijke aanduiding voor dianummer 3"/>
          <p:cNvSpPr>
            <a:spLocks noGrp="1"/>
          </p:cNvSpPr>
          <p:nvPr>
            <p:ph type="sldNum" sz="quarter" idx="5"/>
          </p:nvPr>
        </p:nvSpPr>
        <p:spPr/>
        <p:txBody>
          <a:bodyPr/>
          <a:lstStyle/>
          <a:p>
            <a:fld id="{F4D16915-F61E-42F5-B57A-747A09356D8F}" type="slidenum">
              <a:rPr lang="nl-NL" smtClean="0"/>
              <a:t>22</a:t>
            </a:fld>
            <a:endParaRPr lang="nl-NL"/>
          </a:p>
        </p:txBody>
      </p:sp>
    </p:spTree>
    <p:extLst>
      <p:ext uri="{BB962C8B-B14F-4D97-AF65-F5344CB8AC3E}">
        <p14:creationId xmlns:p14="http://schemas.microsoft.com/office/powerpoint/2010/main" val="33653054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u="none" strike="noStrike" kern="1200" dirty="0">
                <a:solidFill>
                  <a:schemeClr val="tx1"/>
                </a:solidFill>
                <a:effectLst/>
                <a:latin typeface="+mn-lt"/>
                <a:ea typeface="+mn-ea"/>
                <a:cs typeface="+mn-cs"/>
              </a:rPr>
              <a:t>Deze dia is ter verduidelijking en wordt standaard gebruikt in stap 2 van het 4 stappenplan</a:t>
            </a:r>
            <a:r>
              <a:rPr lang="nl-NL" sz="1200" b="0" i="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i="0" kern="1200" dirty="0">
                <a:solidFill>
                  <a:schemeClr val="tx1"/>
                </a:solidFill>
                <a:effectLst/>
                <a:latin typeface="+mn-lt"/>
                <a:ea typeface="+mn-ea"/>
                <a:cs typeface="+mn-cs"/>
              </a:rPr>
              <a:t>In de demonstratiefilm stap 1 wordt getoond dat kijken naar tekenen van leven tijdens de 5 beademingen plaatsvindt om geen tijd te verliezen, de instructeur benoemd dit in stap 2.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effectLst/>
                <a:latin typeface="Arial" panose="020B0604020202020204" pitchFamily="34" charset="0"/>
                <a:ea typeface="Arial" panose="020B0604020202020204" pitchFamily="34" charset="0"/>
                <a:cs typeface="Times New Roman" panose="02020603050405020304" pitchFamily="18" charset="0"/>
              </a:rPr>
              <a:t>In stap 3 zet je je scherm op zwart, zodat de cursisten de instructeur kunnen instrueren zonder dat zij het oplezen van het scherm.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endParaRPr lang="nl-NL"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Noot voor de instructeur: niet elke provider lukt het om de borstkas te omvatten. De handen langs de zijkant van de borstkas helpen dan met het stabiliseren van de handen. Alleen de duimen bewegen. Nadruk ligt op het plaatsen van de duimen op elkaar op het borstbeen op de onderste helft van de borstkas. </a:t>
            </a:r>
            <a:r>
              <a:rPr lang="nl-NL" sz="1000" dirty="0">
                <a:latin typeface="Arial" panose="020B0604020202020204" pitchFamily="34" charset="0"/>
                <a:cs typeface="Arial" panose="020B0604020202020204" pitchFamily="34" charset="0"/>
              </a:rPr>
              <a:t>V</a:t>
            </a:r>
            <a:r>
              <a:rPr lang="nl-NL" sz="1000" b="0" i="0" u="none" strike="noStrike" baseline="0" dirty="0">
                <a:latin typeface="Arial" panose="020B0604020202020204" pitchFamily="34" charset="0"/>
                <a:cs typeface="Arial" panose="020B0604020202020204" pitchFamily="34" charset="0"/>
              </a:rPr>
              <a:t>oorkom directe druk op de ribben, de onderste punt van het borstbeen of de bovenbuik</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000" b="0" i="0" u="none" strike="noStrike" baseline="0" dirty="0">
              <a:latin typeface="Arial" panose="020B0604020202020204" pitchFamily="34" charset="0"/>
              <a:cs typeface="Arial" panose="020B0604020202020204" pitchFamily="34" charset="0"/>
            </a:endParaRPr>
          </a:p>
          <a:p>
            <a:pPr>
              <a:lnSpc>
                <a:spcPct val="107000"/>
              </a:lnSpc>
              <a:spcAft>
                <a:spcPts val="800"/>
              </a:spcAft>
            </a:pPr>
            <a:r>
              <a:rPr lang="nl-NL" sz="1200" i="1" dirty="0">
                <a:effectLst/>
                <a:latin typeface="Arial" panose="020B0604020202020204" pitchFamily="34" charset="0"/>
                <a:ea typeface="Arial" panose="020B0604020202020204" pitchFamily="34" charset="0"/>
                <a:cs typeface="Times New Roman" panose="02020603050405020304" pitchFamily="18" charset="0"/>
              </a:rPr>
              <a:t>Borstcompressies bij een kind jonger dan één jaar:</a:t>
            </a: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nl-NL" sz="1200" dirty="0">
                <a:effectLst/>
                <a:latin typeface="Arial" panose="020B0604020202020204" pitchFamily="34" charset="0"/>
                <a:ea typeface="Arial" panose="020B0604020202020204" pitchFamily="34" charset="0"/>
                <a:cs typeface="Times New Roman" panose="02020603050405020304" pitchFamily="18" charset="0"/>
              </a:rPr>
              <a:t>Plaats de duimen van beide handen op elkaar op het midden van de borstkas (onderste helft borstbeen), stabiliseer de duimen door met beide handen de borstkas (gedeeltelijk) te omvatten. Druk met de duimen de borstkas </a:t>
            </a:r>
            <a:r>
              <a:rPr lang="nl-NL" sz="1200" b="1" dirty="0">
                <a:effectLst/>
                <a:latin typeface="Arial" panose="020B0604020202020204" pitchFamily="34" charset="0"/>
                <a:ea typeface="Arial" panose="020B0604020202020204" pitchFamily="34" charset="0"/>
                <a:cs typeface="Times New Roman" panose="02020603050405020304" pitchFamily="18" charset="0"/>
              </a:rPr>
              <a:t>tenminste </a:t>
            </a:r>
            <a:r>
              <a:rPr lang="nl-NL" sz="1200" dirty="0">
                <a:effectLst/>
                <a:latin typeface="Arial" panose="020B0604020202020204" pitchFamily="34" charset="0"/>
                <a:ea typeface="Arial" panose="020B0604020202020204" pitchFamily="34" charset="0"/>
                <a:cs typeface="Times New Roman" panose="02020603050405020304" pitchFamily="18" charset="0"/>
              </a:rPr>
              <a:t>een derde van de voor-achterwaartse diameter van de borstkas in.</a:t>
            </a:r>
          </a:p>
          <a:p>
            <a:pPr marL="342900" lvl="0" indent="-342900">
              <a:lnSpc>
                <a:spcPct val="107000"/>
              </a:lnSpc>
              <a:buFont typeface="Symbol" panose="05050102010706020507" pitchFamily="18" charset="2"/>
              <a:buChar char=""/>
            </a:pPr>
            <a:r>
              <a:rPr lang="nl-NL" sz="1200" dirty="0">
                <a:effectLst/>
                <a:latin typeface="Arial" panose="020B0604020202020204" pitchFamily="34" charset="0"/>
                <a:ea typeface="Arial" panose="020B0604020202020204" pitchFamily="34" charset="0"/>
                <a:cs typeface="Times New Roman" panose="02020603050405020304" pitchFamily="18" charset="0"/>
              </a:rPr>
              <a:t>Laat na elke borstcompressie de borstkas helemaal omhoogkomen zonder het contact te verliezen. Herhaal de handeling met een frequentie van 100 tot 120 keer per minuut.</a:t>
            </a: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nl-NL" sz="1200" dirty="0">
                <a:effectLst/>
                <a:latin typeface="Arial" panose="020B0604020202020204" pitchFamily="34" charset="0"/>
                <a:ea typeface="Arial" panose="020B0604020202020204" pitchFamily="34" charset="0"/>
                <a:cs typeface="Times New Roman" panose="02020603050405020304" pitchFamily="18" charset="0"/>
              </a:rPr>
              <a:t>Het indrukken en omhoog laten komen van de borstkas moet even lang duren.</a:t>
            </a:r>
          </a:p>
          <a:p>
            <a:pPr marL="342900" lvl="0" indent="-342900">
              <a:lnSpc>
                <a:spcPct val="107000"/>
              </a:lnSpc>
              <a:buFont typeface="Symbol" panose="05050102010706020507" pitchFamily="18" charset="2"/>
              <a:buChar char=""/>
            </a:pPr>
            <a:r>
              <a:rPr lang="nl-NL" sz="1200" dirty="0">
                <a:effectLst/>
                <a:latin typeface="Arial" panose="020B0604020202020204" pitchFamily="34" charset="0"/>
                <a:ea typeface="Calibri" panose="020F0502020204030204" pitchFamily="34" charset="0"/>
                <a:cs typeface="Times New Roman" panose="02020603050405020304" pitchFamily="18" charset="0"/>
              </a:rPr>
              <a:t>Indien mogelijk wissel tenminste iedere minuten van hulpverlener</a:t>
            </a: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r>
              <a:rPr lang="nl-NL" sz="1200" dirty="0">
                <a:solidFill>
                  <a:srgbClr val="FF0000"/>
                </a:solidFill>
                <a:effectLst/>
                <a:latin typeface="Arial" panose="020B0604020202020204" pitchFamily="34" charset="0"/>
                <a:ea typeface="Arial" panose="020B0604020202020204" pitchFamily="34" charset="0"/>
                <a:cs typeface="Times New Roman" panose="02020603050405020304" pitchFamily="18" charset="0"/>
              </a:rPr>
              <a:t> </a:t>
            </a:r>
            <a:endParaRPr lang="nl-NL" sz="1000" b="0" i="0" u="none" strike="noStrike" baseline="0" dirty="0">
              <a:latin typeface="Arial" panose="020B0604020202020204" pitchFamily="34" charset="0"/>
              <a:cs typeface="Arial" panose="020B0604020202020204" pitchFamily="34" charset="0"/>
            </a:endParaRPr>
          </a:p>
        </p:txBody>
      </p:sp>
      <p:sp>
        <p:nvSpPr>
          <p:cNvPr id="4" name="Tijdelijke aanduiding voor dianummer 3"/>
          <p:cNvSpPr>
            <a:spLocks noGrp="1"/>
          </p:cNvSpPr>
          <p:nvPr>
            <p:ph type="sldNum" sz="quarter" idx="5"/>
          </p:nvPr>
        </p:nvSpPr>
        <p:spPr/>
        <p:txBody>
          <a:bodyPr/>
          <a:lstStyle/>
          <a:p>
            <a:fld id="{F4D16915-F61E-42F5-B57A-747A09356D8F}" type="slidenum">
              <a:rPr lang="nl-NL" smtClean="0"/>
              <a:t>23</a:t>
            </a:fld>
            <a:endParaRPr lang="nl-NL"/>
          </a:p>
        </p:txBody>
      </p:sp>
    </p:spTree>
    <p:extLst>
      <p:ext uri="{BB962C8B-B14F-4D97-AF65-F5344CB8AC3E}">
        <p14:creationId xmlns:p14="http://schemas.microsoft.com/office/powerpoint/2010/main" val="13255499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Zet deze dia open gedurende stap 4 in dit cluster.</a:t>
            </a:r>
          </a:p>
          <a:p>
            <a:endParaRPr lang="nl-NL" dirty="0"/>
          </a:p>
        </p:txBody>
      </p:sp>
      <p:sp>
        <p:nvSpPr>
          <p:cNvPr id="4" name="Tijdelijke aanduiding voor dianummer 3"/>
          <p:cNvSpPr>
            <a:spLocks noGrp="1"/>
          </p:cNvSpPr>
          <p:nvPr>
            <p:ph type="sldNum" sz="quarter" idx="5"/>
          </p:nvPr>
        </p:nvSpPr>
        <p:spPr/>
        <p:txBody>
          <a:bodyPr/>
          <a:lstStyle/>
          <a:p>
            <a:fld id="{F4D16915-F61E-42F5-B57A-747A09356D8F}" type="slidenum">
              <a:rPr lang="nl-NL" smtClean="0"/>
              <a:t>24</a:t>
            </a:fld>
            <a:endParaRPr lang="nl-NL"/>
          </a:p>
        </p:txBody>
      </p:sp>
    </p:spTree>
    <p:extLst>
      <p:ext uri="{BB962C8B-B14F-4D97-AF65-F5344CB8AC3E}">
        <p14:creationId xmlns:p14="http://schemas.microsoft.com/office/powerpoint/2010/main" val="7564505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0" dirty="0"/>
              <a:t>Deze dia met het filmpje is stap 1 van het vierstappenplan. Bij alle video’s in deze presentatie zit </a:t>
            </a:r>
            <a:r>
              <a:rPr lang="nl-NL" b="1" dirty="0"/>
              <a:t>geen</a:t>
            </a:r>
            <a:r>
              <a:rPr lang="nl-NL" b="0" dirty="0"/>
              <a:t> muziek. </a:t>
            </a:r>
          </a:p>
          <a:p>
            <a:endParaRPr lang="nl-NL" dirty="0"/>
          </a:p>
        </p:txBody>
      </p:sp>
      <p:sp>
        <p:nvSpPr>
          <p:cNvPr id="4" name="Tijdelijke aanduiding voor dianummer 3"/>
          <p:cNvSpPr>
            <a:spLocks noGrp="1"/>
          </p:cNvSpPr>
          <p:nvPr>
            <p:ph type="sldNum" sz="quarter" idx="5"/>
          </p:nvPr>
        </p:nvSpPr>
        <p:spPr/>
        <p:txBody>
          <a:bodyPr/>
          <a:lstStyle/>
          <a:p>
            <a:fld id="{F4D16915-F61E-42F5-B57A-747A09356D8F}" type="slidenum">
              <a:rPr lang="nl-NL" smtClean="0"/>
              <a:t>25</a:t>
            </a:fld>
            <a:endParaRPr lang="nl-NL"/>
          </a:p>
        </p:txBody>
      </p:sp>
    </p:spTree>
    <p:extLst>
      <p:ext uri="{BB962C8B-B14F-4D97-AF65-F5344CB8AC3E}">
        <p14:creationId xmlns:p14="http://schemas.microsoft.com/office/powerpoint/2010/main" val="5974374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0" dirty="0"/>
              <a:t>Deze dia met het filmpje is stap 1 van het vierstappenplan. Bij alle video’s in deze presentatie zit </a:t>
            </a:r>
            <a:r>
              <a:rPr lang="nl-NL" b="1" dirty="0"/>
              <a:t>geen</a:t>
            </a:r>
            <a:r>
              <a:rPr lang="nl-NL" b="0" dirty="0"/>
              <a:t> muziek. </a:t>
            </a:r>
          </a:p>
          <a:p>
            <a:endParaRPr lang="nl-NL" dirty="0"/>
          </a:p>
        </p:txBody>
      </p:sp>
      <p:sp>
        <p:nvSpPr>
          <p:cNvPr id="4" name="Tijdelijke aanduiding voor dianummer 3"/>
          <p:cNvSpPr>
            <a:spLocks noGrp="1"/>
          </p:cNvSpPr>
          <p:nvPr>
            <p:ph type="sldNum" sz="quarter" idx="5"/>
          </p:nvPr>
        </p:nvSpPr>
        <p:spPr/>
        <p:txBody>
          <a:bodyPr/>
          <a:lstStyle/>
          <a:p>
            <a:fld id="{F4D16915-F61E-42F5-B57A-747A09356D8F}" type="slidenum">
              <a:rPr lang="nl-NL" smtClean="0"/>
              <a:t>26</a:t>
            </a:fld>
            <a:endParaRPr lang="nl-NL"/>
          </a:p>
        </p:txBody>
      </p:sp>
    </p:spTree>
    <p:extLst>
      <p:ext uri="{BB962C8B-B14F-4D97-AF65-F5344CB8AC3E}">
        <p14:creationId xmlns:p14="http://schemas.microsoft.com/office/powerpoint/2010/main" val="25730945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Bespreek de 2 varianten van plaatsen AED elektroden bij kinderen</a:t>
            </a:r>
          </a:p>
        </p:txBody>
      </p:sp>
      <p:sp>
        <p:nvSpPr>
          <p:cNvPr id="4" name="Tijdelijke aanduiding voor dianummer 3"/>
          <p:cNvSpPr>
            <a:spLocks noGrp="1"/>
          </p:cNvSpPr>
          <p:nvPr>
            <p:ph type="sldNum" sz="quarter" idx="5"/>
          </p:nvPr>
        </p:nvSpPr>
        <p:spPr/>
        <p:txBody>
          <a:bodyPr/>
          <a:lstStyle/>
          <a:p>
            <a:fld id="{F4D16915-F61E-42F5-B57A-747A09356D8F}" type="slidenum">
              <a:rPr lang="nl-NL" smtClean="0"/>
              <a:t>27</a:t>
            </a:fld>
            <a:endParaRPr lang="nl-NL"/>
          </a:p>
        </p:txBody>
      </p:sp>
    </p:spTree>
    <p:extLst>
      <p:ext uri="{BB962C8B-B14F-4D97-AF65-F5344CB8AC3E}">
        <p14:creationId xmlns:p14="http://schemas.microsoft.com/office/powerpoint/2010/main" val="7250095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F4D16915-F61E-42F5-B57A-747A09356D8F}" type="slidenum">
              <a:rPr lang="nl-NL" smtClean="0"/>
              <a:t>28</a:t>
            </a:fld>
            <a:endParaRPr lang="nl-NL"/>
          </a:p>
        </p:txBody>
      </p:sp>
    </p:spTree>
    <p:extLst>
      <p:ext uri="{BB962C8B-B14F-4D97-AF65-F5344CB8AC3E}">
        <p14:creationId xmlns:p14="http://schemas.microsoft.com/office/powerpoint/2010/main" val="8877123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0" dirty="0"/>
              <a:t>Deze dia met het filmpje is stap 1 van het vierstappenplan. Bij alle video’s in deze presentatie zit </a:t>
            </a:r>
            <a:r>
              <a:rPr lang="nl-NL" b="1" dirty="0"/>
              <a:t>geen</a:t>
            </a:r>
            <a:r>
              <a:rPr lang="nl-NL" b="0" dirty="0"/>
              <a:t> muziek. </a:t>
            </a:r>
          </a:p>
          <a:p>
            <a:endParaRPr lang="nl-NL" dirty="0"/>
          </a:p>
        </p:txBody>
      </p:sp>
      <p:sp>
        <p:nvSpPr>
          <p:cNvPr id="4" name="Tijdelijke aanduiding voor dianummer 3"/>
          <p:cNvSpPr>
            <a:spLocks noGrp="1"/>
          </p:cNvSpPr>
          <p:nvPr>
            <p:ph type="sldNum" sz="quarter" idx="5"/>
          </p:nvPr>
        </p:nvSpPr>
        <p:spPr/>
        <p:txBody>
          <a:bodyPr/>
          <a:lstStyle/>
          <a:p>
            <a:fld id="{F4D16915-F61E-42F5-B57A-747A09356D8F}" type="slidenum">
              <a:rPr lang="nl-NL" smtClean="0"/>
              <a:t>29</a:t>
            </a:fld>
            <a:endParaRPr lang="nl-NL"/>
          </a:p>
        </p:txBody>
      </p:sp>
    </p:spTree>
    <p:extLst>
      <p:ext uri="{BB962C8B-B14F-4D97-AF65-F5344CB8AC3E}">
        <p14:creationId xmlns:p14="http://schemas.microsoft.com/office/powerpoint/2010/main" val="3578235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Welkom en korte kennismaking afgestemd op de doelgroep</a:t>
            </a:r>
          </a:p>
        </p:txBody>
      </p:sp>
      <p:sp>
        <p:nvSpPr>
          <p:cNvPr id="4" name="Tijdelijke aanduiding voor dianummer 3"/>
          <p:cNvSpPr>
            <a:spLocks noGrp="1"/>
          </p:cNvSpPr>
          <p:nvPr>
            <p:ph type="sldNum" sz="quarter" idx="5"/>
          </p:nvPr>
        </p:nvSpPr>
        <p:spPr/>
        <p:txBody>
          <a:bodyPr/>
          <a:lstStyle/>
          <a:p>
            <a:fld id="{F4D16915-F61E-42F5-B57A-747A09356D8F}" type="slidenum">
              <a:rPr lang="nl-NL" smtClean="0"/>
              <a:t>3</a:t>
            </a:fld>
            <a:endParaRPr lang="nl-NL"/>
          </a:p>
        </p:txBody>
      </p:sp>
    </p:spTree>
    <p:extLst>
      <p:ext uri="{BB962C8B-B14F-4D97-AF65-F5344CB8AC3E}">
        <p14:creationId xmlns:p14="http://schemas.microsoft.com/office/powerpoint/2010/main" val="11845456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0" dirty="0"/>
              <a:t>Deze dia met het filmpje is stap 1 van het vierstappenplan. Bij alle video’s in deze presentatie zit </a:t>
            </a:r>
            <a:r>
              <a:rPr lang="nl-NL" b="1" dirty="0"/>
              <a:t>geen</a:t>
            </a:r>
            <a:r>
              <a:rPr lang="nl-NL" b="0" dirty="0"/>
              <a:t> muziek. </a:t>
            </a:r>
          </a:p>
          <a:p>
            <a:endParaRPr lang="nl-NL" dirty="0"/>
          </a:p>
        </p:txBody>
      </p:sp>
      <p:sp>
        <p:nvSpPr>
          <p:cNvPr id="4" name="Tijdelijke aanduiding voor dianummer 3"/>
          <p:cNvSpPr>
            <a:spLocks noGrp="1"/>
          </p:cNvSpPr>
          <p:nvPr>
            <p:ph type="sldNum" sz="quarter" idx="5"/>
          </p:nvPr>
        </p:nvSpPr>
        <p:spPr/>
        <p:txBody>
          <a:bodyPr/>
          <a:lstStyle/>
          <a:p>
            <a:fld id="{F4D16915-F61E-42F5-B57A-747A09356D8F}" type="slidenum">
              <a:rPr lang="nl-NL" smtClean="0"/>
              <a:t>30</a:t>
            </a:fld>
            <a:endParaRPr lang="nl-NL"/>
          </a:p>
        </p:txBody>
      </p:sp>
    </p:spTree>
    <p:extLst>
      <p:ext uri="{BB962C8B-B14F-4D97-AF65-F5344CB8AC3E}">
        <p14:creationId xmlns:p14="http://schemas.microsoft.com/office/powerpoint/2010/main" val="30715163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 de demonstratiefilms wordt de vaardigheid getoond, bij deze afbeelding gaat de instructeur in op het algoritme inclusief de alarmering. </a:t>
            </a:r>
          </a:p>
        </p:txBody>
      </p:sp>
      <p:sp>
        <p:nvSpPr>
          <p:cNvPr id="4" name="Tijdelijke aanduiding voor dianummer 3"/>
          <p:cNvSpPr>
            <a:spLocks noGrp="1"/>
          </p:cNvSpPr>
          <p:nvPr>
            <p:ph type="sldNum" sz="quarter" idx="5"/>
          </p:nvPr>
        </p:nvSpPr>
        <p:spPr/>
        <p:txBody>
          <a:bodyPr/>
          <a:lstStyle/>
          <a:p>
            <a:fld id="{F4D16915-F61E-42F5-B57A-747A09356D8F}" type="slidenum">
              <a:rPr lang="nl-NL" smtClean="0"/>
              <a:t>31</a:t>
            </a:fld>
            <a:endParaRPr lang="nl-NL"/>
          </a:p>
        </p:txBody>
      </p:sp>
    </p:spTree>
    <p:extLst>
      <p:ext uri="{BB962C8B-B14F-4D97-AF65-F5344CB8AC3E}">
        <p14:creationId xmlns:p14="http://schemas.microsoft.com/office/powerpoint/2010/main" val="26099791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F4D16915-F61E-42F5-B57A-747A09356D8F}"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33</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96857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Diepte borstcompressies 1/3 van de voor- achterwaartse diameter van de borstkas</a:t>
            </a:r>
          </a:p>
        </p:txBody>
      </p:sp>
      <p:sp>
        <p:nvSpPr>
          <p:cNvPr id="4" name="Tijdelijke aanduiding voor dianummer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F4D16915-F61E-42F5-B57A-747A09356D8F}"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34</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34489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BB5D1A-53E8-BA19-E453-151CA12B3E25}"/>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B82EBCF0-A5F6-F84A-67E7-04DEC128C322}"/>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E71899DB-3ED6-DB01-8B65-BD23A0EB4296}"/>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2D10FCBC-408C-9E46-C068-B8EA08421267}"/>
              </a:ext>
            </a:extLst>
          </p:cNvPr>
          <p:cNvSpPr>
            <a:spLocks noGrp="1"/>
          </p:cNvSpPr>
          <p:nvPr>
            <p:ph type="sldNum" sz="quarter" idx="5"/>
          </p:nvPr>
        </p:nvSpPr>
        <p:spPr/>
        <p:txBody>
          <a:bodyPr/>
          <a:lstStyle/>
          <a:p>
            <a:fld id="{F4D16915-F61E-42F5-B57A-747A09356D8F}" type="slidenum">
              <a:rPr lang="nl-NL" smtClean="0"/>
              <a:t>35</a:t>
            </a:fld>
            <a:endParaRPr lang="nl-NL"/>
          </a:p>
        </p:txBody>
      </p:sp>
    </p:spTree>
    <p:extLst>
      <p:ext uri="{BB962C8B-B14F-4D97-AF65-F5344CB8AC3E}">
        <p14:creationId xmlns:p14="http://schemas.microsoft.com/office/powerpoint/2010/main" val="38899552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Voor aanmelding bij </a:t>
            </a:r>
            <a:r>
              <a:rPr lang="nl-NL" dirty="0" err="1"/>
              <a:t>HartslagNu</a:t>
            </a:r>
            <a:r>
              <a:rPr lang="nl-NL" dirty="0"/>
              <a:t> is een BLS certificaat vereist</a:t>
            </a:r>
          </a:p>
        </p:txBody>
      </p:sp>
      <p:sp>
        <p:nvSpPr>
          <p:cNvPr id="4" name="Tijdelijke aanduiding voor dianummer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F4D16915-F61E-42F5-B57A-747A09356D8F}"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36</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59211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Mocht de herhaling binnen de 13 maanden na de vorige cursus zijn dan kan de opfriscursus gegeven worden. In alle andere gevallen de basiscursus. Dit is niet veranderd ten opzichte van de vorige opzet.</a:t>
            </a:r>
          </a:p>
        </p:txBody>
      </p:sp>
      <p:sp>
        <p:nvSpPr>
          <p:cNvPr id="4" name="Tijdelijke aanduiding voor dianummer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BA90377D-0102-4526-BD87-5B1C587E8372}"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38</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1882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4D16915-F61E-42F5-B57A-747A09356D8F}" type="slidenum">
              <a:rPr lang="nl-NL" smtClean="0"/>
              <a:t>4</a:t>
            </a:fld>
            <a:endParaRPr lang="nl-NL"/>
          </a:p>
        </p:txBody>
      </p:sp>
    </p:spTree>
    <p:extLst>
      <p:ext uri="{BB962C8B-B14F-4D97-AF65-F5344CB8AC3E}">
        <p14:creationId xmlns:p14="http://schemas.microsoft.com/office/powerpoint/2010/main" val="30277572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07000"/>
              </a:lnSpc>
              <a:spcAft>
                <a:spcPts val="800"/>
              </a:spcAft>
            </a:pPr>
            <a:r>
              <a:rPr lang="nl-NL" sz="1800" b="1" dirty="0">
                <a:effectLst/>
                <a:latin typeface="Arial" panose="020B0604020202020204" pitchFamily="34" charset="0"/>
                <a:ea typeface="Arial" panose="020B0604020202020204" pitchFamily="34" charset="0"/>
                <a:cs typeface="Times New Roman" panose="02020603050405020304" pitchFamily="18" charset="0"/>
              </a:rPr>
              <a:t>Preventie van circulatiestilstand</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dirty="0">
                <a:effectLst/>
                <a:latin typeface="Arial" panose="020B0604020202020204" pitchFamily="34" charset="0"/>
                <a:ea typeface="Arial" panose="020B0604020202020204" pitchFamily="34" charset="0"/>
                <a:cs typeface="Times New Roman" panose="02020603050405020304" pitchFamily="18" charset="0"/>
              </a:rPr>
              <a:t>In Nederland vinden jaarlijks naar schatting 300 kinderreanimaties plaats buiten het ziekenhuis. Hoewel dit relatief zeldzaam is, kan iedereen – ouder, omstander, hulpverlener of zorgprofessional – ermee te maken krijgen.</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1200"/>
              </a:spcBef>
              <a:spcAft>
                <a:spcPts val="1200"/>
              </a:spcAft>
            </a:pPr>
            <a:r>
              <a:rPr lang="nl-NL" sz="1800" dirty="0">
                <a:effectLst/>
                <a:latin typeface="Arial" panose="020B0604020202020204" pitchFamily="34" charset="0"/>
                <a:ea typeface="Arial" panose="020B0604020202020204" pitchFamily="34" charset="0"/>
                <a:cs typeface="Times New Roman" panose="02020603050405020304" pitchFamily="18" charset="0"/>
              </a:rPr>
              <a:t>Een circulatiestilstand bij een kind is levensbedreigend en ontstaat vaak als gevolg van een acuut ademhalings- of circulatieprobleem. Vroege herkenning van signalen is essentieel voor preventie én voor snelle, effectieve hulp.</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r>
              <a:rPr lang="nl-NL" sz="1800" dirty="0">
                <a:effectLst/>
                <a:latin typeface="Calibri" panose="020F0502020204030204" pitchFamily="34" charset="0"/>
                <a:ea typeface="Calibri" panose="020F0502020204030204" pitchFamily="34" charset="0"/>
                <a:cs typeface="Times New Roman" panose="02020603050405020304" pitchFamily="18" charset="0"/>
              </a:rPr>
              <a:t>doi:10.1016/j.jacc.2010.11.054</a:t>
            </a:r>
          </a:p>
          <a:p>
            <a:endParaRPr lang="nl-NL" dirty="0"/>
          </a:p>
        </p:txBody>
      </p:sp>
      <p:sp>
        <p:nvSpPr>
          <p:cNvPr id="4" name="Tijdelijke aanduiding voor dianummer 3"/>
          <p:cNvSpPr>
            <a:spLocks noGrp="1"/>
          </p:cNvSpPr>
          <p:nvPr>
            <p:ph type="sldNum" sz="quarter" idx="5"/>
          </p:nvPr>
        </p:nvSpPr>
        <p:spPr/>
        <p:txBody>
          <a:bodyPr/>
          <a:lstStyle/>
          <a:p>
            <a:fld id="{F4D16915-F61E-42F5-B57A-747A09356D8F}" type="slidenum">
              <a:rPr lang="nl-NL" smtClean="0"/>
              <a:t>5</a:t>
            </a:fld>
            <a:endParaRPr lang="nl-NL"/>
          </a:p>
        </p:txBody>
      </p:sp>
    </p:spTree>
    <p:extLst>
      <p:ext uri="{BB962C8B-B14F-4D97-AF65-F5344CB8AC3E}">
        <p14:creationId xmlns:p14="http://schemas.microsoft.com/office/powerpoint/2010/main" val="1817442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07000"/>
              </a:lnSpc>
              <a:spcBef>
                <a:spcPts val="1200"/>
              </a:spcBef>
              <a:spcAft>
                <a:spcPts val="1200"/>
              </a:spcAft>
            </a:pPr>
            <a:r>
              <a:rPr lang="nl-NL" sz="1200" dirty="0">
                <a:effectLst/>
                <a:latin typeface="Arial" panose="020B0604020202020204" pitchFamily="34" charset="0"/>
                <a:ea typeface="Arial" panose="020B0604020202020204" pitchFamily="34" charset="0"/>
                <a:cs typeface="Times New Roman" panose="02020603050405020304" pitchFamily="18" charset="0"/>
              </a:rPr>
              <a:t>Vroege herkenning van signalen is essentieel voor preventie én voor snelle, effectieve hulp.</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400"/>
              </a:spcBef>
              <a:spcAft>
                <a:spcPts val="200"/>
              </a:spcAft>
            </a:pPr>
            <a:r>
              <a:rPr lang="nl-NL" sz="1200" b="1" i="1" dirty="0">
                <a:solidFill>
                  <a:srgbClr val="2F5496"/>
                </a:solidFill>
                <a:effectLst/>
                <a:latin typeface="Arial" panose="020B0604020202020204" pitchFamily="34" charset="0"/>
                <a:ea typeface="Arial" panose="020B0604020202020204" pitchFamily="34" charset="0"/>
                <a:cs typeface="Times New Roman" panose="02020603050405020304" pitchFamily="18" charset="0"/>
              </a:rPr>
              <a:t>Wat kun je doen?</a:t>
            </a:r>
            <a:endParaRPr lang="nl-NL" sz="1100" b="1" i="1" dirty="0">
              <a:solidFill>
                <a:srgbClr val="2F5496"/>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07000"/>
              </a:lnSpc>
              <a:buFont typeface="Symbol" panose="05050102010706020507" pitchFamily="18" charset="2"/>
              <a:buChar char=""/>
            </a:pPr>
            <a:r>
              <a:rPr lang="nl-NL" sz="1200" b="1" dirty="0">
                <a:effectLst/>
                <a:latin typeface="Arial" panose="020B0604020202020204" pitchFamily="34" charset="0"/>
                <a:ea typeface="Arial" panose="020B0604020202020204" pitchFamily="34" charset="0"/>
                <a:cs typeface="Times New Roman" panose="02020603050405020304" pitchFamily="18" charset="0"/>
              </a:rPr>
              <a:t>Herken waarschuwingssignalen vroegtijdig.</a:t>
            </a:r>
            <a:r>
              <a:rPr lang="nl-NL" sz="1200" dirty="0">
                <a:effectLst/>
                <a:latin typeface="Arial" panose="020B0604020202020204" pitchFamily="34" charset="0"/>
                <a:ea typeface="Arial" panose="020B0604020202020204" pitchFamily="34" charset="0"/>
                <a:cs typeface="Times New Roman" panose="02020603050405020304" pitchFamily="18" charset="0"/>
              </a:rPr>
              <a:t> Let op benauwdheid, sufheid, blauwe verkleuring of verminderd bewustzijn.</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Bef>
                <a:spcPts val="1200"/>
              </a:spcBef>
              <a:spcAft>
                <a:spcPts val="1200"/>
              </a:spcAft>
              <a:buFont typeface="Symbol" panose="05050102010706020507" pitchFamily="18" charset="2"/>
              <a:buChar char=""/>
            </a:pPr>
            <a:r>
              <a:rPr lang="nl-NL" sz="1200" b="1" dirty="0">
                <a:effectLst/>
                <a:latin typeface="Arial" panose="020B0604020202020204" pitchFamily="34" charset="0"/>
                <a:ea typeface="Arial" panose="020B0604020202020204" pitchFamily="34" charset="0"/>
                <a:cs typeface="Times New Roman" panose="02020603050405020304" pitchFamily="18" charset="0"/>
              </a:rPr>
              <a:t>Voor ouders en verzorgers:</a:t>
            </a:r>
            <a:r>
              <a:rPr lang="nl-NL" sz="1200" dirty="0">
                <a:effectLst/>
                <a:latin typeface="Arial" panose="020B0604020202020204" pitchFamily="34" charset="0"/>
                <a:ea typeface="Arial" panose="020B0604020202020204" pitchFamily="34" charset="0"/>
                <a:cs typeface="Times New Roman" panose="02020603050405020304" pitchFamily="18" charset="0"/>
              </a:rPr>
              <a:t> Basiskennis over het herkennen van een ernstig ziek kind helpt om tijdig hulp in te schakelen.</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Bef>
                <a:spcPts val="1200"/>
              </a:spcBef>
              <a:spcAft>
                <a:spcPts val="1200"/>
              </a:spcAft>
              <a:buFont typeface="Symbol" panose="05050102010706020507" pitchFamily="18" charset="2"/>
              <a:buChar char=""/>
            </a:pPr>
            <a:r>
              <a:rPr lang="nl-NL" sz="1200" b="1" dirty="0">
                <a:effectLst/>
                <a:latin typeface="Arial" panose="020B0604020202020204" pitchFamily="34" charset="0"/>
                <a:ea typeface="Arial" panose="020B0604020202020204" pitchFamily="34" charset="0"/>
                <a:cs typeface="Times New Roman" panose="02020603050405020304" pitchFamily="18" charset="0"/>
              </a:rPr>
              <a:t>Voor professionals en mensen die beroepsmatig met kinderen werken:</a:t>
            </a:r>
            <a:r>
              <a:rPr lang="nl-NL" sz="1200" dirty="0">
                <a:effectLst/>
                <a:latin typeface="Arial" panose="020B0604020202020204" pitchFamily="34" charset="0"/>
                <a:ea typeface="Arial" panose="020B0604020202020204" pitchFamily="34" charset="0"/>
                <a:cs typeface="Times New Roman" panose="02020603050405020304" pitchFamily="18" charset="0"/>
              </a:rPr>
              <a:t> Leer eenvoudige triagemiddelen en eerste hulp toe te passen.</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Bef>
                <a:spcPts val="1200"/>
              </a:spcBef>
              <a:spcAft>
                <a:spcPts val="1200"/>
              </a:spcAft>
              <a:buFont typeface="Symbol" panose="05050102010706020507" pitchFamily="18" charset="2"/>
              <a:buChar char=""/>
            </a:pPr>
            <a:r>
              <a:rPr lang="nl-NL" sz="1200" b="1" dirty="0">
                <a:effectLst/>
                <a:latin typeface="Arial" panose="020B0604020202020204" pitchFamily="34" charset="0"/>
                <a:ea typeface="Arial" panose="020B0604020202020204" pitchFamily="34" charset="0"/>
                <a:cs typeface="Times New Roman" panose="02020603050405020304" pitchFamily="18" charset="0"/>
              </a:rPr>
              <a:t>Handel direct.</a:t>
            </a:r>
            <a:r>
              <a:rPr lang="nl-NL" sz="1200" dirty="0">
                <a:effectLst/>
                <a:latin typeface="Arial" panose="020B0604020202020204" pitchFamily="34" charset="0"/>
                <a:ea typeface="Arial" panose="020B0604020202020204" pitchFamily="34" charset="0"/>
                <a:cs typeface="Times New Roman" panose="02020603050405020304" pitchFamily="18" charset="0"/>
              </a:rPr>
              <a:t> Bel 112 of volg de geldende interne alarmeringsprocedure als een kind symptomen van ernstige ziekte vertoont zoals in onderstaand eenvoudig triagemiddel:</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spcBef>
                <a:spcPts val="1200"/>
              </a:spcBef>
              <a:spcAft>
                <a:spcPts val="1200"/>
              </a:spcAft>
            </a:pPr>
            <a:r>
              <a:rPr lang="nl-NL" sz="1200" dirty="0">
                <a:effectLst/>
                <a:latin typeface="Arial" panose="020B0604020202020204" pitchFamily="34" charset="0"/>
                <a:ea typeface="Arial" panose="020B0604020202020204" pitchFamily="34" charset="0"/>
                <a:cs typeface="Times New Roman" panose="02020603050405020304" pitchFamily="18" charset="0"/>
              </a:rPr>
              <a:t> </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nl-NL" dirty="0"/>
          </a:p>
        </p:txBody>
      </p:sp>
      <p:sp>
        <p:nvSpPr>
          <p:cNvPr id="4" name="Tijdelijke aanduiding voor dianummer 3"/>
          <p:cNvSpPr>
            <a:spLocks noGrp="1"/>
          </p:cNvSpPr>
          <p:nvPr>
            <p:ph type="sldNum" sz="quarter" idx="5"/>
          </p:nvPr>
        </p:nvSpPr>
        <p:spPr/>
        <p:txBody>
          <a:bodyPr/>
          <a:lstStyle/>
          <a:p>
            <a:fld id="{F4D16915-F61E-42F5-B57A-747A09356D8F}" type="slidenum">
              <a:rPr lang="nl-NL" smtClean="0"/>
              <a:t>6</a:t>
            </a:fld>
            <a:endParaRPr lang="nl-NL"/>
          </a:p>
        </p:txBody>
      </p:sp>
    </p:spTree>
    <p:extLst>
      <p:ext uri="{BB962C8B-B14F-4D97-AF65-F5344CB8AC3E}">
        <p14:creationId xmlns:p14="http://schemas.microsoft.com/office/powerpoint/2010/main" val="12873183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28600">
              <a:lnSpc>
                <a:spcPct val="107000"/>
              </a:lnSpc>
              <a:spcBef>
                <a:spcPts val="1200"/>
              </a:spcBef>
              <a:spcAft>
                <a:spcPts val="1200"/>
              </a:spcAft>
            </a:pPr>
            <a:r>
              <a:rPr lang="nl-NL" sz="1200" dirty="0">
                <a:effectLst/>
                <a:latin typeface="Arial" panose="020B0604020202020204" pitchFamily="34" charset="0"/>
                <a:ea typeface="Arial" panose="020B0604020202020204" pitchFamily="34" charset="0"/>
                <a:cs typeface="Times New Roman" panose="02020603050405020304" pitchFamily="18" charset="0"/>
              </a:rPr>
              <a:t> </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nl-NL" sz="1200" dirty="0">
                <a:effectLst/>
                <a:latin typeface="Arial" panose="020B0604020202020204" pitchFamily="34" charset="0"/>
                <a:ea typeface="Arial" panose="020B0604020202020204" pitchFamily="34" charset="0"/>
                <a:cs typeface="Times New Roman" panose="02020603050405020304" pitchFamily="18" charset="0"/>
              </a:rPr>
              <a:t>Gedrag </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p>
            <a:pPr marL="742961" lvl="1" indent="-285750">
              <a:lnSpc>
                <a:spcPct val="107000"/>
              </a:lnSpc>
              <a:buFont typeface="Arial" panose="020B0604020202020204" pitchFamily="34" charset="0"/>
              <a:buChar char="•"/>
            </a:pPr>
            <a:r>
              <a:rPr lang="nl-NL" sz="1200" dirty="0">
                <a:effectLst/>
                <a:latin typeface="Calibri" panose="020F0502020204030204" pitchFamily="34" charset="0"/>
                <a:ea typeface="Calibri" panose="020F0502020204030204" pitchFamily="34" charset="0"/>
                <a:cs typeface="Calibri" panose="020F0502020204030204" pitchFamily="34" charset="0"/>
              </a:rPr>
              <a:t>Niet (volledig) bij bewustzijn</a:t>
            </a:r>
          </a:p>
          <a:p>
            <a:pPr marL="742961" lvl="1" indent="-285750">
              <a:lnSpc>
                <a:spcPct val="107000"/>
              </a:lnSpc>
              <a:buFont typeface="Arial" panose="020B0604020202020204" pitchFamily="34" charset="0"/>
              <a:buChar char="•"/>
            </a:pPr>
            <a:r>
              <a:rPr lang="nl-NL" sz="1200" dirty="0">
                <a:effectLst/>
                <a:latin typeface="Calibri" panose="020F0502020204030204" pitchFamily="34" charset="0"/>
                <a:ea typeface="Calibri" panose="020F0502020204030204" pitchFamily="34" charset="0"/>
                <a:cs typeface="Calibri" panose="020F0502020204030204" pitchFamily="34" charset="0"/>
              </a:rPr>
              <a:t>Stuiptrekkingen</a:t>
            </a:r>
          </a:p>
          <a:p>
            <a:pPr marL="742961" lvl="1" indent="-285750">
              <a:lnSpc>
                <a:spcPct val="107000"/>
              </a:lnSpc>
              <a:buFont typeface="Arial" panose="020B0604020202020204" pitchFamily="34" charset="0"/>
              <a:buChar char="•"/>
            </a:pPr>
            <a:r>
              <a:rPr lang="nl-NL" sz="1200" dirty="0">
                <a:effectLst/>
                <a:latin typeface="Calibri" panose="020F0502020204030204" pitchFamily="34" charset="0"/>
                <a:ea typeface="Calibri" panose="020F0502020204030204" pitchFamily="34" charset="0"/>
                <a:cs typeface="Calibri" panose="020F0502020204030204" pitchFamily="34" charset="0"/>
              </a:rPr>
              <a:t>Verward, onrustig of abnormaal reageren</a:t>
            </a:r>
          </a:p>
          <a:p>
            <a:pPr marL="742961" lvl="1" indent="-285750">
              <a:lnSpc>
                <a:spcPct val="107000"/>
              </a:lnSpc>
              <a:buFont typeface="Arial" panose="020B0604020202020204" pitchFamily="34" charset="0"/>
              <a:buChar char="•"/>
            </a:pPr>
            <a:r>
              <a:rPr lang="nl-NL" sz="1200" dirty="0">
                <a:effectLst/>
                <a:latin typeface="Calibri" panose="020F0502020204030204" pitchFamily="34" charset="0"/>
                <a:ea typeface="Calibri" panose="020F0502020204030204" pitchFamily="34" charset="0"/>
                <a:cs typeface="Calibri" panose="020F0502020204030204" pitchFamily="34" charset="0"/>
              </a:rPr>
              <a:t>Ledematen </a:t>
            </a:r>
            <a:r>
              <a:rPr lang="nl-NL" sz="1200" dirty="0">
                <a:latin typeface="Calibri" panose="020F0502020204030204" pitchFamily="34" charset="0"/>
                <a:ea typeface="Calibri" panose="020F0502020204030204" pitchFamily="34" charset="0"/>
                <a:cs typeface="Calibri" panose="020F0502020204030204" pitchFamily="34" charset="0"/>
              </a:rPr>
              <a:t>plotseling </a:t>
            </a:r>
            <a:r>
              <a:rPr lang="nl-NL" sz="1200" dirty="0">
                <a:effectLst/>
                <a:latin typeface="Calibri" panose="020F0502020204030204" pitchFamily="34" charset="0"/>
                <a:ea typeface="Calibri" panose="020F0502020204030204" pitchFamily="34" charset="0"/>
                <a:cs typeface="Calibri" panose="020F0502020204030204" pitchFamily="34" charset="0"/>
              </a:rPr>
              <a:t>niet kunnen bewegen</a:t>
            </a:r>
          </a:p>
          <a:p>
            <a:pPr marL="742961" lvl="1" indent="-285750">
              <a:lnSpc>
                <a:spcPct val="107000"/>
              </a:lnSpc>
              <a:buFont typeface="Arial" panose="020B0604020202020204" pitchFamily="34" charset="0"/>
              <a:buChar char="•"/>
            </a:pPr>
            <a:r>
              <a:rPr lang="nl-NL" sz="1200" dirty="0">
                <a:effectLst/>
                <a:latin typeface="Calibri" panose="020F0502020204030204" pitchFamily="34" charset="0"/>
                <a:ea typeface="Calibri" panose="020F0502020204030204" pitchFamily="34" charset="0"/>
                <a:cs typeface="Calibri" panose="020F0502020204030204" pitchFamily="34" charset="0"/>
              </a:rPr>
              <a:t>Plotseling niet meer kunnen lopen</a:t>
            </a:r>
          </a:p>
          <a:p>
            <a:pPr marL="742961" lvl="1" indent="-285750">
              <a:lnSpc>
                <a:spcPct val="107000"/>
              </a:lnSpc>
              <a:buFont typeface="Arial" panose="020B0604020202020204" pitchFamily="34" charset="0"/>
              <a:buChar char="•"/>
            </a:pPr>
            <a:r>
              <a:rPr lang="nl-NL" sz="1200" dirty="0">
                <a:effectLst/>
                <a:latin typeface="Calibri" panose="020F0502020204030204" pitchFamily="34" charset="0"/>
                <a:ea typeface="Calibri" panose="020F0502020204030204" pitchFamily="34" charset="0"/>
                <a:cs typeface="Calibri" panose="020F0502020204030204" pitchFamily="34" charset="0"/>
              </a:rPr>
              <a:t>Hevige pijn</a:t>
            </a:r>
          </a:p>
          <a:p>
            <a:pPr marL="742961" lvl="1" indent="-285750">
              <a:lnSpc>
                <a:spcPct val="107000"/>
              </a:lnSpc>
              <a:buFont typeface="Arial" panose="020B0604020202020204" pitchFamily="34" charset="0"/>
              <a:buChar char="•"/>
            </a:pPr>
            <a:r>
              <a:rPr lang="nl-NL" sz="1200" dirty="0">
                <a:effectLst/>
                <a:latin typeface="Calibri" panose="020F0502020204030204" pitchFamily="34" charset="0"/>
                <a:ea typeface="Calibri" panose="020F0502020204030204" pitchFamily="34" charset="0"/>
                <a:cs typeface="Calibri" panose="020F0502020204030204" pitchFamily="34" charset="0"/>
              </a:rPr>
              <a:t>Niet meer kunnen praten</a:t>
            </a:r>
          </a:p>
          <a:p>
            <a:endParaRPr lang="nl-NL" dirty="0"/>
          </a:p>
        </p:txBody>
      </p:sp>
      <p:sp>
        <p:nvSpPr>
          <p:cNvPr id="4" name="Tijdelijke aanduiding voor dianummer 3"/>
          <p:cNvSpPr>
            <a:spLocks noGrp="1"/>
          </p:cNvSpPr>
          <p:nvPr>
            <p:ph type="sldNum" sz="quarter" idx="5"/>
          </p:nvPr>
        </p:nvSpPr>
        <p:spPr/>
        <p:txBody>
          <a:bodyPr/>
          <a:lstStyle/>
          <a:p>
            <a:fld id="{F4D16915-F61E-42F5-B57A-747A09356D8F}" type="slidenum">
              <a:rPr lang="nl-NL" smtClean="0"/>
              <a:t>7</a:t>
            </a:fld>
            <a:endParaRPr lang="nl-NL"/>
          </a:p>
        </p:txBody>
      </p:sp>
    </p:spTree>
    <p:extLst>
      <p:ext uri="{BB962C8B-B14F-4D97-AF65-F5344CB8AC3E}">
        <p14:creationId xmlns:p14="http://schemas.microsoft.com/office/powerpoint/2010/main" val="21497119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342900" lvl="0" indent="-342900">
              <a:lnSpc>
                <a:spcPct val="107000"/>
              </a:lnSpc>
              <a:buFont typeface="Wingdings" panose="05000000000000000000" pitchFamily="2" charset="2"/>
              <a:buChar char=""/>
            </a:pPr>
            <a:r>
              <a:rPr lang="nl-NL" sz="1200">
                <a:effectLst/>
                <a:latin typeface="Arial" panose="020B0604020202020204" pitchFamily="34" charset="0"/>
                <a:ea typeface="Arial" panose="020B0604020202020204" pitchFamily="34" charset="0"/>
                <a:cs typeface="Times New Roman" panose="02020603050405020304" pitchFamily="18" charset="0"/>
              </a:rPr>
              <a:t>Ademhaling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nl-NL" sz="1100">
                <a:effectLst/>
                <a:latin typeface="Arial" panose="020B0604020202020204" pitchFamily="34" charset="0"/>
                <a:ea typeface="Arial" panose="020B0604020202020204" pitchFamily="34" charset="0"/>
                <a:cs typeface="Times New Roman" panose="02020603050405020304" pitchFamily="18" charset="0"/>
              </a:rPr>
              <a:t>Niet ademen</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nl-NL" sz="1100">
                <a:effectLst/>
                <a:latin typeface="Arial" panose="020B0604020202020204" pitchFamily="34" charset="0"/>
                <a:ea typeface="Arial" panose="020B0604020202020204" pitchFamily="34" charset="0"/>
                <a:cs typeface="Times New Roman" panose="02020603050405020304" pitchFamily="18" charset="0"/>
              </a:rPr>
              <a:t>Afwijkend ademen (snel, moeite met ademen, langzaam, onregelmatig, intrekken tussen de ribben, </a:t>
            </a:r>
            <a:r>
              <a:rPr lang="nl-NL" sz="1100" err="1">
                <a:effectLst/>
                <a:latin typeface="Arial" panose="020B0604020202020204" pitchFamily="34" charset="0"/>
                <a:ea typeface="Arial" panose="020B0604020202020204" pitchFamily="34" charset="0"/>
                <a:cs typeface="Times New Roman" panose="02020603050405020304" pitchFamily="18" charset="0"/>
              </a:rPr>
              <a:t>neusvleugelen</a:t>
            </a:r>
            <a:r>
              <a:rPr lang="nl-NL" sz="1100">
                <a:effectLst/>
                <a:latin typeface="Arial" panose="020B0604020202020204" pitchFamily="34" charset="0"/>
                <a:ea typeface="Arial" panose="020B0604020202020204" pitchFamily="34" charset="0"/>
                <a:cs typeface="Times New Roman" panose="02020603050405020304" pitchFamily="18" charset="0"/>
              </a:rPr>
              <a:t>)</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nl-NL" sz="1100">
                <a:effectLst/>
                <a:latin typeface="Arial" panose="020B0604020202020204" pitchFamily="34" charset="0"/>
                <a:ea typeface="Arial" panose="020B0604020202020204" pitchFamily="34" charset="0"/>
                <a:cs typeface="Times New Roman" panose="02020603050405020304" pitchFamily="18" charset="0"/>
              </a:rPr>
              <a:t>Abnormale ademgeluiden</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nl-NL" sz="1100">
                <a:effectLst/>
                <a:latin typeface="Arial" panose="020B0604020202020204" pitchFamily="34" charset="0"/>
                <a:ea typeface="Arial" panose="020B0604020202020204" pitchFamily="34" charset="0"/>
                <a:cs typeface="Times New Roman" panose="02020603050405020304" pitchFamily="18" charset="0"/>
              </a:rPr>
              <a:t>Afwijkende houding innemen om beter te kunnen ademen</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p>
            <a:endParaRPr lang="nl-NL"/>
          </a:p>
          <a:p>
            <a:endParaRPr lang="nl-NL"/>
          </a:p>
          <a:p>
            <a:endParaRPr lang="nl-NL"/>
          </a:p>
        </p:txBody>
      </p:sp>
      <p:sp>
        <p:nvSpPr>
          <p:cNvPr id="4" name="Tijdelijke aanduiding voor dianummer 3"/>
          <p:cNvSpPr>
            <a:spLocks noGrp="1"/>
          </p:cNvSpPr>
          <p:nvPr>
            <p:ph type="sldNum" sz="quarter" idx="5"/>
          </p:nvPr>
        </p:nvSpPr>
        <p:spPr/>
        <p:txBody>
          <a:bodyPr/>
          <a:lstStyle/>
          <a:p>
            <a:fld id="{F4D16915-F61E-42F5-B57A-747A09356D8F}" type="slidenum">
              <a:rPr lang="nl-NL" smtClean="0"/>
              <a:t>8</a:t>
            </a:fld>
            <a:endParaRPr lang="nl-NL"/>
          </a:p>
        </p:txBody>
      </p:sp>
    </p:spTree>
    <p:extLst>
      <p:ext uri="{BB962C8B-B14F-4D97-AF65-F5344CB8AC3E}">
        <p14:creationId xmlns:p14="http://schemas.microsoft.com/office/powerpoint/2010/main" val="2139178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07000"/>
              </a:lnSpc>
              <a:spcBef>
                <a:spcPts val="1200"/>
              </a:spcBef>
              <a:spcAft>
                <a:spcPts val="1200"/>
              </a:spcAft>
            </a:pPr>
            <a:r>
              <a:rPr lang="nl-NL" sz="1200">
                <a:effectLst/>
                <a:latin typeface="Arial" panose="020B0604020202020204" pitchFamily="34" charset="0"/>
                <a:ea typeface="Arial" panose="020B0604020202020204" pitchFamily="34" charset="0"/>
                <a:cs typeface="Times New Roman" panose="02020603050405020304" pitchFamily="18" charset="0"/>
              </a:rPr>
              <a:t>Vroege herkenning van signalen is essentieel voor preventie én voor snelle, effectieve hulp.</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400"/>
              </a:spcBef>
              <a:spcAft>
                <a:spcPts val="200"/>
              </a:spcAft>
            </a:pPr>
            <a:r>
              <a:rPr lang="nl-NL" sz="1200" b="1" i="1">
                <a:solidFill>
                  <a:srgbClr val="2F5496"/>
                </a:solidFill>
                <a:effectLst/>
                <a:latin typeface="Arial" panose="020B0604020202020204" pitchFamily="34" charset="0"/>
                <a:ea typeface="Arial" panose="020B0604020202020204" pitchFamily="34" charset="0"/>
                <a:cs typeface="Times New Roman" panose="02020603050405020304" pitchFamily="18" charset="0"/>
              </a:rPr>
              <a:t>Wat kun je doen?</a:t>
            </a:r>
            <a:endParaRPr lang="nl-NL" sz="1100" b="1" i="1">
              <a:solidFill>
                <a:srgbClr val="2F5496"/>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07000"/>
              </a:lnSpc>
              <a:buFont typeface="Symbol" panose="05050102010706020507" pitchFamily="18" charset="2"/>
              <a:buChar char=""/>
            </a:pPr>
            <a:r>
              <a:rPr lang="nl-NL" sz="1200" b="1">
                <a:effectLst/>
                <a:latin typeface="Arial" panose="020B0604020202020204" pitchFamily="34" charset="0"/>
                <a:ea typeface="Arial" panose="020B0604020202020204" pitchFamily="34" charset="0"/>
                <a:cs typeface="Times New Roman" panose="02020603050405020304" pitchFamily="18" charset="0"/>
              </a:rPr>
              <a:t>Herken waarschuwingssignalen vroegtijdig.</a:t>
            </a:r>
            <a:r>
              <a:rPr lang="nl-NL" sz="1200">
                <a:effectLst/>
                <a:latin typeface="Arial" panose="020B0604020202020204" pitchFamily="34" charset="0"/>
                <a:ea typeface="Arial" panose="020B0604020202020204" pitchFamily="34" charset="0"/>
                <a:cs typeface="Times New Roman" panose="02020603050405020304" pitchFamily="18" charset="0"/>
              </a:rPr>
              <a:t> Let op benauwdheid, sufheid, blauwe verkleuring of verminderd bewustzijn.</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Bef>
                <a:spcPts val="1200"/>
              </a:spcBef>
              <a:spcAft>
                <a:spcPts val="1200"/>
              </a:spcAft>
              <a:buFont typeface="Symbol" panose="05050102010706020507" pitchFamily="18" charset="2"/>
              <a:buChar char=""/>
            </a:pPr>
            <a:r>
              <a:rPr lang="nl-NL" sz="1200" b="1">
                <a:effectLst/>
                <a:latin typeface="Arial" panose="020B0604020202020204" pitchFamily="34" charset="0"/>
                <a:ea typeface="Arial" panose="020B0604020202020204" pitchFamily="34" charset="0"/>
                <a:cs typeface="Times New Roman" panose="02020603050405020304" pitchFamily="18" charset="0"/>
              </a:rPr>
              <a:t>Voor ouders en verzorgers:</a:t>
            </a:r>
            <a:r>
              <a:rPr lang="nl-NL" sz="1200">
                <a:effectLst/>
                <a:latin typeface="Arial" panose="020B0604020202020204" pitchFamily="34" charset="0"/>
                <a:ea typeface="Arial" panose="020B0604020202020204" pitchFamily="34" charset="0"/>
                <a:cs typeface="Times New Roman" panose="02020603050405020304" pitchFamily="18" charset="0"/>
              </a:rPr>
              <a:t> Basiskennis over het herkennen van een ernstig ziek kind helpt om tijdig hulp in te schakelen.</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Bef>
                <a:spcPts val="1200"/>
              </a:spcBef>
              <a:spcAft>
                <a:spcPts val="1200"/>
              </a:spcAft>
              <a:buFont typeface="Symbol" panose="05050102010706020507" pitchFamily="18" charset="2"/>
              <a:buChar char=""/>
            </a:pPr>
            <a:r>
              <a:rPr lang="nl-NL" sz="1200" b="1">
                <a:effectLst/>
                <a:latin typeface="Arial" panose="020B0604020202020204" pitchFamily="34" charset="0"/>
                <a:ea typeface="Arial" panose="020B0604020202020204" pitchFamily="34" charset="0"/>
                <a:cs typeface="Times New Roman" panose="02020603050405020304" pitchFamily="18" charset="0"/>
              </a:rPr>
              <a:t>Voor professionals en mensen die beroepsmatig met kinderen werken:</a:t>
            </a:r>
            <a:r>
              <a:rPr lang="nl-NL" sz="1200">
                <a:effectLst/>
                <a:latin typeface="Arial" panose="020B0604020202020204" pitchFamily="34" charset="0"/>
                <a:ea typeface="Arial" panose="020B0604020202020204" pitchFamily="34" charset="0"/>
                <a:cs typeface="Times New Roman" panose="02020603050405020304" pitchFamily="18" charset="0"/>
              </a:rPr>
              <a:t> Leer eenvoudige triagemiddelen en eerste hulp toe te passen.</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Bef>
                <a:spcPts val="1200"/>
              </a:spcBef>
              <a:spcAft>
                <a:spcPts val="1200"/>
              </a:spcAft>
              <a:buFont typeface="Symbol" panose="05050102010706020507" pitchFamily="18" charset="2"/>
              <a:buChar char=""/>
            </a:pPr>
            <a:r>
              <a:rPr lang="nl-NL" sz="1200" b="1">
                <a:effectLst/>
                <a:latin typeface="Arial" panose="020B0604020202020204" pitchFamily="34" charset="0"/>
                <a:ea typeface="Arial" panose="020B0604020202020204" pitchFamily="34" charset="0"/>
                <a:cs typeface="Times New Roman" panose="02020603050405020304" pitchFamily="18" charset="0"/>
              </a:rPr>
              <a:t>Handel direct.</a:t>
            </a:r>
            <a:r>
              <a:rPr lang="nl-NL" sz="1200">
                <a:effectLst/>
                <a:latin typeface="Arial" panose="020B0604020202020204" pitchFamily="34" charset="0"/>
                <a:ea typeface="Arial" panose="020B0604020202020204" pitchFamily="34" charset="0"/>
                <a:cs typeface="Times New Roman" panose="02020603050405020304" pitchFamily="18" charset="0"/>
              </a:rPr>
              <a:t> Bel 112 of volg de geldende interne alarmeringsprocedure als een kind symptomen van ernstige ziekte vertoont zoals in onderstaand eenvoudig triagemiddel:</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spcBef>
                <a:spcPts val="1200"/>
              </a:spcBef>
              <a:spcAft>
                <a:spcPts val="1200"/>
              </a:spcAft>
            </a:pPr>
            <a:r>
              <a:rPr lang="nl-NL" sz="1200">
                <a:effectLst/>
                <a:latin typeface="Arial" panose="020B0604020202020204" pitchFamily="34" charset="0"/>
                <a:ea typeface="Arial" panose="020B0604020202020204" pitchFamily="34" charset="0"/>
                <a:cs typeface="Times New Roman" panose="02020603050405020304" pitchFamily="18" charset="0"/>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200">
                <a:effectLst/>
                <a:latin typeface="Arial" panose="020B0604020202020204" pitchFamily="34" charset="0"/>
                <a:ea typeface="Arial" panose="020B0604020202020204" pitchFamily="34" charset="0"/>
                <a:cs typeface="Times New Roman" panose="02020603050405020304" pitchFamily="18" charset="0"/>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nl-NL" sz="1200" b="1">
                <a:effectLst/>
                <a:latin typeface="Arial" panose="020B0604020202020204" pitchFamily="34" charset="0"/>
                <a:ea typeface="Arial" panose="020B0604020202020204" pitchFamily="34" charset="0"/>
                <a:cs typeface="Times New Roman" panose="02020603050405020304" pitchFamily="18" charset="0"/>
              </a:rPr>
              <a:t>Bij meerdere symptomen of bij twijfel over gedrag, ademhaling en/of kleur:</a:t>
            </a:r>
            <a:r>
              <a:rPr lang="nl-NL" sz="1200">
                <a:effectLst/>
                <a:latin typeface="Arial" panose="020B0604020202020204" pitchFamily="34" charset="0"/>
                <a:ea typeface="Arial" panose="020B0604020202020204" pitchFamily="34" charset="0"/>
                <a:cs typeface="Times New Roman" panose="02020603050405020304" pitchFamily="18" charset="0"/>
              </a:rPr>
              <a:t> bel 112.</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nl-NL" sz="1200" b="1">
                <a:effectLst/>
                <a:latin typeface="Arial" panose="020B0604020202020204" pitchFamily="34" charset="0"/>
                <a:ea typeface="Arial" panose="020B0604020202020204" pitchFamily="34" charset="0"/>
                <a:cs typeface="Times New Roman" panose="02020603050405020304" pitchFamily="18" charset="0"/>
              </a:rPr>
              <a:t>Stop een bloeding direct.</a:t>
            </a:r>
            <a:r>
              <a:rPr lang="nl-NL" sz="1200">
                <a:effectLst/>
                <a:latin typeface="Arial" panose="020B0604020202020204" pitchFamily="34" charset="0"/>
                <a:ea typeface="Arial" panose="020B0604020202020204" pitchFamily="34" charset="0"/>
                <a:cs typeface="Times New Roman" panose="02020603050405020304" pitchFamily="18" charset="0"/>
              </a:rPr>
              <a:t> Zelfs een ogenschijnlijk kleine uitwendige bloeding kan bij een kind levensbedreigend zijn. Geef (indien mogelijk) directe druk op de wond.</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nl-NL" sz="1200" b="1">
                <a:effectLst/>
                <a:latin typeface="Arial" panose="020B0604020202020204" pitchFamily="34" charset="0"/>
                <a:ea typeface="Arial" panose="020B0604020202020204" pitchFamily="34" charset="0"/>
                <a:cs typeface="Times New Roman" panose="02020603050405020304" pitchFamily="18" charset="0"/>
              </a:rPr>
              <a:t>Verplaats het kind alleen als dat nodig is om het in veiligheid te brengen.</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nl-NL" sz="1200" b="1">
                <a:effectLst/>
                <a:latin typeface="Arial" panose="020B0604020202020204" pitchFamily="34" charset="0"/>
                <a:ea typeface="Arial" panose="020B0604020202020204" pitchFamily="34" charset="0"/>
                <a:cs typeface="Times New Roman" panose="02020603050405020304" pitchFamily="18" charset="0"/>
              </a:rPr>
              <a:t>Vertrouw op je gevoel.</a:t>
            </a:r>
            <a:r>
              <a:rPr lang="nl-NL" sz="1200">
                <a:effectLst/>
                <a:latin typeface="Arial" panose="020B0604020202020204" pitchFamily="34" charset="0"/>
                <a:ea typeface="Arial" panose="020B0604020202020204" pitchFamily="34" charset="0"/>
                <a:cs typeface="Times New Roman" panose="02020603050405020304" pitchFamily="18" charset="0"/>
              </a:rPr>
              <a:t> Heb je een niet-pluis gevoel bij een kind? Twijfel dan niet en neem contact op met de huisarts.</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p>
            <a:endParaRPr lang="nl-NL"/>
          </a:p>
          <a:p>
            <a:endParaRPr lang="nl-NL"/>
          </a:p>
          <a:p>
            <a:endParaRPr lang="nl-NL"/>
          </a:p>
          <a:p>
            <a:endParaRPr lang="nl-NL"/>
          </a:p>
        </p:txBody>
      </p:sp>
      <p:sp>
        <p:nvSpPr>
          <p:cNvPr id="4" name="Tijdelijke aanduiding voor dianummer 3"/>
          <p:cNvSpPr>
            <a:spLocks noGrp="1"/>
          </p:cNvSpPr>
          <p:nvPr>
            <p:ph type="sldNum" sz="quarter" idx="5"/>
          </p:nvPr>
        </p:nvSpPr>
        <p:spPr/>
        <p:txBody>
          <a:bodyPr/>
          <a:lstStyle/>
          <a:p>
            <a:fld id="{F4D16915-F61E-42F5-B57A-747A09356D8F}" type="slidenum">
              <a:rPr lang="nl-NL" smtClean="0"/>
              <a:t>9</a:t>
            </a:fld>
            <a:endParaRPr lang="nl-NL"/>
          </a:p>
        </p:txBody>
      </p:sp>
    </p:spTree>
    <p:extLst>
      <p:ext uri="{BB962C8B-B14F-4D97-AF65-F5344CB8AC3E}">
        <p14:creationId xmlns:p14="http://schemas.microsoft.com/office/powerpoint/2010/main" val="10267878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C5DB11-36EB-C7D2-3908-D62FCA5F5B83}"/>
              </a:ext>
            </a:extLst>
          </p:cNvPr>
          <p:cNvSpPr>
            <a:spLocks noGrp="1"/>
          </p:cNvSpPr>
          <p:nvPr>
            <p:ph type="title" hasCustomPrompt="1"/>
          </p:nvPr>
        </p:nvSpPr>
        <p:spPr>
          <a:xfrm>
            <a:off x="5371839" y="2547478"/>
            <a:ext cx="6149020" cy="1238310"/>
          </a:xfrm>
          <a:prstGeom prst="rect">
            <a:avLst/>
          </a:prstGeom>
        </p:spPr>
        <p:txBody>
          <a:bodyPr anchor="t" anchorCtr="0"/>
          <a:lstStyle>
            <a:lvl1pPr>
              <a:lnSpc>
                <a:spcPts val="4780"/>
              </a:lnSpc>
              <a:defRPr sz="4400" b="1" i="0" baseline="0">
                <a:solidFill>
                  <a:schemeClr val="bg1"/>
                </a:solidFill>
                <a:latin typeface="Calibri" panose="020F0502020204030204" pitchFamily="34" charset="0"/>
              </a:defRPr>
            </a:lvl1pPr>
          </a:lstStyle>
          <a:p>
            <a:r>
              <a:rPr lang="nl-NL"/>
              <a:t>Basiscursus reanimatie</a:t>
            </a:r>
            <a:br>
              <a:rPr lang="nl-NL"/>
            </a:br>
            <a:r>
              <a:rPr lang="nl-NL"/>
              <a:t>van kinderen (PBLS)</a:t>
            </a:r>
            <a:br>
              <a:rPr lang="nl-NL"/>
            </a:br>
            <a:endParaRPr lang="nl-NL"/>
          </a:p>
        </p:txBody>
      </p:sp>
      <p:sp>
        <p:nvSpPr>
          <p:cNvPr id="3" name="Tijdelijke aanduiding voor tekst 9">
            <a:extLst>
              <a:ext uri="{FF2B5EF4-FFF2-40B4-BE49-F238E27FC236}">
                <a16:creationId xmlns:a16="http://schemas.microsoft.com/office/drawing/2014/main" id="{F0F524EA-6371-A872-90ED-6CC648439B37}"/>
              </a:ext>
            </a:extLst>
          </p:cNvPr>
          <p:cNvSpPr>
            <a:spLocks noGrp="1"/>
          </p:cNvSpPr>
          <p:nvPr>
            <p:ph type="body" sz="quarter" idx="10" hasCustomPrompt="1"/>
          </p:nvPr>
        </p:nvSpPr>
        <p:spPr>
          <a:xfrm>
            <a:off x="5400000" y="3960000"/>
            <a:ext cx="2792107" cy="335539"/>
          </a:xfrm>
          <a:prstGeom prst="rect">
            <a:avLst/>
          </a:prstGeom>
        </p:spPr>
        <p:txBody>
          <a:bodyPr anchor="t" anchorCtr="0"/>
          <a:lstStyle>
            <a:lvl1pPr marL="0" indent="0" algn="l">
              <a:lnSpc>
                <a:spcPct val="90000"/>
              </a:lnSpc>
              <a:spcBef>
                <a:spcPts val="0"/>
              </a:spcBef>
              <a:buFontTx/>
              <a:buNone/>
              <a:defRPr sz="1800" baseline="0">
                <a:solidFill>
                  <a:schemeClr val="bg1"/>
                </a:solidFill>
                <a:latin typeface="Calibri" panose="020F0502020204030204" pitchFamily="34" charset="0"/>
              </a:defRPr>
            </a:lvl1pPr>
          </a:lstStyle>
          <a:p>
            <a:pPr lvl="0"/>
            <a:r>
              <a:rPr lang="nl-NL"/>
              <a:t>Volgens de richtlijnen 2025</a:t>
            </a:r>
          </a:p>
        </p:txBody>
      </p:sp>
    </p:spTree>
    <p:extLst>
      <p:ext uri="{BB962C8B-B14F-4D97-AF65-F5344CB8AC3E}">
        <p14:creationId xmlns:p14="http://schemas.microsoft.com/office/powerpoint/2010/main" val="24267318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03200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ekst in 1 kolom">
    <p:spTree>
      <p:nvGrpSpPr>
        <p:cNvPr id="1" name=""/>
        <p:cNvGrpSpPr/>
        <p:nvPr/>
      </p:nvGrpSpPr>
      <p:grpSpPr>
        <a:xfrm>
          <a:off x="0" y="0"/>
          <a:ext cx="0" cy="0"/>
          <a:chOff x="0" y="0"/>
          <a:chExt cx="0" cy="0"/>
        </a:xfrm>
      </p:grpSpPr>
      <p:sp>
        <p:nvSpPr>
          <p:cNvPr id="2" name="Tijdelijke aanduiding voor tekst 2">
            <a:extLst>
              <a:ext uri="{FF2B5EF4-FFF2-40B4-BE49-F238E27FC236}">
                <a16:creationId xmlns:a16="http://schemas.microsoft.com/office/drawing/2014/main" id="{1A8B312D-7E72-B7AB-CC45-6F635E91E08F}"/>
              </a:ext>
            </a:extLst>
          </p:cNvPr>
          <p:cNvSpPr>
            <a:spLocks noGrp="1"/>
          </p:cNvSpPr>
          <p:nvPr>
            <p:ph type="body" sz="quarter" idx="10" hasCustomPrompt="1"/>
          </p:nvPr>
        </p:nvSpPr>
        <p:spPr>
          <a:xfrm>
            <a:off x="649125" y="720000"/>
            <a:ext cx="7987809" cy="670512"/>
          </a:xfrm>
          <a:prstGeom prst="rect">
            <a:avLst/>
          </a:prstGeom>
        </p:spPr>
        <p:txBody>
          <a:bodyPr/>
          <a:lstStyle>
            <a:lvl1pPr marL="0" indent="0" algn="l">
              <a:buNone/>
              <a:defRPr sz="4500" b="1" i="0" baseline="0">
                <a:solidFill>
                  <a:srgbClr val="005C9F"/>
                </a:solidFill>
                <a:latin typeface="Calibri" panose="020F0502020204030204" pitchFamily="34" charset="0"/>
              </a:defRPr>
            </a:lvl1pPr>
          </a:lstStyle>
          <a:p>
            <a:pPr lvl="0"/>
            <a:r>
              <a:rPr lang="nl-NL"/>
              <a:t>Titel</a:t>
            </a:r>
          </a:p>
        </p:txBody>
      </p:sp>
      <p:sp>
        <p:nvSpPr>
          <p:cNvPr id="3" name="Tijdelijke aanduiding voor tekst 4">
            <a:extLst>
              <a:ext uri="{FF2B5EF4-FFF2-40B4-BE49-F238E27FC236}">
                <a16:creationId xmlns:a16="http://schemas.microsoft.com/office/drawing/2014/main" id="{1B61DB58-6F5A-F606-B5B5-45A8D1EF997D}"/>
              </a:ext>
            </a:extLst>
          </p:cNvPr>
          <p:cNvSpPr>
            <a:spLocks noGrp="1"/>
          </p:cNvSpPr>
          <p:nvPr>
            <p:ph type="body" sz="quarter" idx="11" hasCustomPrompt="1"/>
          </p:nvPr>
        </p:nvSpPr>
        <p:spPr>
          <a:xfrm>
            <a:off x="615252" y="1910372"/>
            <a:ext cx="10951437" cy="4045372"/>
          </a:xfrm>
          <a:prstGeom prst="rect">
            <a:avLst/>
          </a:prstGeom>
        </p:spPr>
        <p:txBody>
          <a:bodyPr numCol="1" spcCol="360000"/>
          <a:lstStyle>
            <a:lvl1pPr marL="0" indent="0">
              <a:lnSpc>
                <a:spcPct val="100000"/>
              </a:lnSpc>
              <a:spcBef>
                <a:spcPts val="0"/>
              </a:spcBef>
              <a:buFontTx/>
              <a:buNone/>
              <a:defRPr sz="2400" baseline="0">
                <a:solidFill>
                  <a:schemeClr val="tx1"/>
                </a:solidFill>
              </a:defRPr>
            </a:lvl1pPr>
          </a:lstStyle>
          <a:p>
            <a:pPr lvl="0"/>
            <a:r>
              <a:rPr lang="nl-NL" dirty="0"/>
              <a:t>Plaats hier uw tekst in 1 kolom</a:t>
            </a:r>
          </a:p>
        </p:txBody>
      </p:sp>
    </p:spTree>
    <p:extLst>
      <p:ext uri="{BB962C8B-B14F-4D97-AF65-F5344CB8AC3E}">
        <p14:creationId xmlns:p14="http://schemas.microsoft.com/office/powerpoint/2010/main" val="17241687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el 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F53D4E-DD45-49EE-B3DD-DA087C8EC7FF}"/>
              </a:ext>
            </a:extLst>
          </p:cNvPr>
          <p:cNvSpPr>
            <a:spLocks noGrp="1"/>
          </p:cNvSpPr>
          <p:nvPr>
            <p:ph type="title" hasCustomPrompt="1"/>
          </p:nvPr>
        </p:nvSpPr>
        <p:spPr>
          <a:xfrm>
            <a:off x="6073802" y="2547477"/>
            <a:ext cx="6149020" cy="1763045"/>
          </a:xfrm>
          <a:prstGeom prst="rect">
            <a:avLst/>
          </a:prstGeom>
        </p:spPr>
        <p:txBody>
          <a:bodyPr anchor="ctr" anchorCtr="0"/>
          <a:lstStyle>
            <a:lvl1pPr>
              <a:lnSpc>
                <a:spcPts val="4780"/>
              </a:lnSpc>
              <a:defRPr sz="4400" b="1" i="0" baseline="0">
                <a:solidFill>
                  <a:schemeClr val="bg1"/>
                </a:solidFill>
                <a:latin typeface="Calibri" panose="020F0502020204030204" pitchFamily="34" charset="0"/>
              </a:defRPr>
            </a:lvl1pPr>
          </a:lstStyle>
          <a:p>
            <a:r>
              <a:rPr lang="nl-NL"/>
              <a:t>Basale reanimatie</a:t>
            </a:r>
            <a:br>
              <a:rPr lang="nl-NL"/>
            </a:br>
            <a:r>
              <a:rPr lang="nl-NL"/>
              <a:t>van volwassenen</a:t>
            </a:r>
          </a:p>
        </p:txBody>
      </p:sp>
      <p:sp>
        <p:nvSpPr>
          <p:cNvPr id="10" name="Tijdelijke aanduiding voor tekst 9">
            <a:extLst>
              <a:ext uri="{FF2B5EF4-FFF2-40B4-BE49-F238E27FC236}">
                <a16:creationId xmlns:a16="http://schemas.microsoft.com/office/drawing/2014/main" id="{3AC8EC48-1C8D-A019-3E2C-AE10289BCE73}"/>
              </a:ext>
            </a:extLst>
          </p:cNvPr>
          <p:cNvSpPr>
            <a:spLocks noGrp="1"/>
          </p:cNvSpPr>
          <p:nvPr>
            <p:ph type="body" sz="quarter" idx="10" hasCustomPrompt="1"/>
          </p:nvPr>
        </p:nvSpPr>
        <p:spPr>
          <a:xfrm>
            <a:off x="828548" y="4522788"/>
            <a:ext cx="3925888" cy="635000"/>
          </a:xfrm>
          <a:prstGeom prst="rect">
            <a:avLst/>
          </a:prstGeom>
        </p:spPr>
        <p:txBody>
          <a:bodyPr anchor="ctr" anchorCtr="0"/>
          <a:lstStyle>
            <a:lvl1pPr marL="0" indent="0" algn="l">
              <a:lnSpc>
                <a:spcPct val="90000"/>
              </a:lnSpc>
              <a:spcBef>
                <a:spcPts val="0"/>
              </a:spcBef>
              <a:buFontTx/>
              <a:buNone/>
              <a:defRPr sz="1800" baseline="0">
                <a:solidFill>
                  <a:schemeClr val="bg1"/>
                </a:solidFill>
                <a:latin typeface="Calibri" panose="020F0502020204030204" pitchFamily="34" charset="0"/>
              </a:defRPr>
            </a:lvl1pPr>
          </a:lstStyle>
          <a:p>
            <a:pPr lvl="0"/>
            <a:r>
              <a:rPr lang="nl-NL"/>
              <a:t>Auteur(s)</a:t>
            </a:r>
          </a:p>
        </p:txBody>
      </p:sp>
    </p:spTree>
    <p:extLst>
      <p:ext uri="{BB962C8B-B14F-4D97-AF65-F5344CB8AC3E}">
        <p14:creationId xmlns:p14="http://schemas.microsoft.com/office/powerpoint/2010/main" val="8391262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Aangepaste indeling">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8FE41334-C187-CC77-4619-F0E99AA823EE}"/>
              </a:ext>
            </a:extLst>
          </p:cNvPr>
          <p:cNvSpPr>
            <a:spLocks noGrp="1"/>
          </p:cNvSpPr>
          <p:nvPr>
            <p:ph type="body" sz="quarter" idx="10" hasCustomPrompt="1"/>
          </p:nvPr>
        </p:nvSpPr>
        <p:spPr>
          <a:xfrm>
            <a:off x="649125" y="720000"/>
            <a:ext cx="7987809" cy="670512"/>
          </a:xfrm>
          <a:prstGeom prst="rect">
            <a:avLst/>
          </a:prstGeom>
        </p:spPr>
        <p:txBody>
          <a:bodyPr/>
          <a:lstStyle>
            <a:lvl1pPr>
              <a:buNone/>
              <a:defRPr sz="4500" b="1">
                <a:solidFill>
                  <a:srgbClr val="005D9F"/>
                </a:solidFill>
              </a:defRPr>
            </a:lvl1pPr>
          </a:lstStyle>
          <a:p>
            <a:r>
              <a:rPr lang="nl-NL" dirty="0"/>
              <a:t>Titel</a:t>
            </a:r>
          </a:p>
        </p:txBody>
      </p:sp>
    </p:spTree>
    <p:extLst>
      <p:ext uri="{BB962C8B-B14F-4D97-AF65-F5344CB8AC3E}">
        <p14:creationId xmlns:p14="http://schemas.microsoft.com/office/powerpoint/2010/main" val="3355289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eg">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1AFB7A38-A8AD-DE62-61B8-0B51760B6A07}"/>
              </a:ext>
            </a:extLst>
          </p:cNvPr>
          <p:cNvSpPr>
            <a:spLocks noGrp="1"/>
          </p:cNvSpPr>
          <p:nvPr>
            <p:ph type="title" hasCustomPrompt="1"/>
          </p:nvPr>
        </p:nvSpPr>
        <p:spPr>
          <a:xfrm>
            <a:off x="5390628" y="1570448"/>
            <a:ext cx="6149020" cy="1238310"/>
          </a:xfrm>
          <a:prstGeom prst="rect">
            <a:avLst/>
          </a:prstGeom>
        </p:spPr>
        <p:txBody>
          <a:bodyPr anchor="t" anchorCtr="0"/>
          <a:lstStyle>
            <a:lvl1pPr>
              <a:lnSpc>
                <a:spcPts val="4780"/>
              </a:lnSpc>
              <a:defRPr sz="2800" b="1" i="0" baseline="0">
                <a:solidFill>
                  <a:schemeClr val="bg1"/>
                </a:solidFill>
                <a:latin typeface="Calibri" panose="020F0502020204030204" pitchFamily="34" charset="0"/>
              </a:defRPr>
            </a:lvl1pPr>
          </a:lstStyle>
          <a:p>
            <a:r>
              <a:rPr lang="nl-NL"/>
              <a:t>Basiscursus reanimatie</a:t>
            </a:r>
            <a:br>
              <a:rPr lang="nl-NL"/>
            </a:br>
            <a:r>
              <a:rPr lang="nl-NL"/>
              <a:t>van kinderen (PBLS)</a:t>
            </a:r>
            <a:br>
              <a:rPr lang="nl-NL"/>
            </a:br>
            <a:endParaRPr lang="nl-NL"/>
          </a:p>
        </p:txBody>
      </p:sp>
    </p:spTree>
    <p:extLst>
      <p:ext uri="{BB962C8B-B14F-4D97-AF65-F5344CB8AC3E}">
        <p14:creationId xmlns:p14="http://schemas.microsoft.com/office/powerpoint/2010/main" val="20605136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2570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ekst in 1 kolom">
    <p:spTree>
      <p:nvGrpSpPr>
        <p:cNvPr id="1" name=""/>
        <p:cNvGrpSpPr/>
        <p:nvPr/>
      </p:nvGrpSpPr>
      <p:grpSpPr>
        <a:xfrm>
          <a:off x="0" y="0"/>
          <a:ext cx="0" cy="0"/>
          <a:chOff x="0" y="0"/>
          <a:chExt cx="0" cy="0"/>
        </a:xfrm>
      </p:grpSpPr>
      <p:sp>
        <p:nvSpPr>
          <p:cNvPr id="2" name="Tijdelijke aanduiding voor tekst 2">
            <a:extLst>
              <a:ext uri="{FF2B5EF4-FFF2-40B4-BE49-F238E27FC236}">
                <a16:creationId xmlns:a16="http://schemas.microsoft.com/office/drawing/2014/main" id="{1A8B312D-7E72-B7AB-CC45-6F635E91E08F}"/>
              </a:ext>
            </a:extLst>
          </p:cNvPr>
          <p:cNvSpPr>
            <a:spLocks noGrp="1"/>
          </p:cNvSpPr>
          <p:nvPr>
            <p:ph type="body" sz="quarter" idx="10" hasCustomPrompt="1"/>
          </p:nvPr>
        </p:nvSpPr>
        <p:spPr>
          <a:xfrm>
            <a:off x="649125" y="902256"/>
            <a:ext cx="7987809" cy="670512"/>
          </a:xfrm>
          <a:prstGeom prst="rect">
            <a:avLst/>
          </a:prstGeom>
        </p:spPr>
        <p:txBody>
          <a:bodyPr/>
          <a:lstStyle>
            <a:lvl1pPr marL="0" indent="0" algn="l">
              <a:buNone/>
              <a:defRPr sz="4500" b="1" i="0" baseline="0">
                <a:solidFill>
                  <a:srgbClr val="005D9F"/>
                </a:solidFill>
                <a:latin typeface="Calibri" panose="020F0502020204030204" pitchFamily="34" charset="0"/>
              </a:defRPr>
            </a:lvl1pPr>
          </a:lstStyle>
          <a:p>
            <a:pPr lvl="0"/>
            <a:r>
              <a:rPr lang="nl-NL"/>
              <a:t>Titel</a:t>
            </a:r>
          </a:p>
        </p:txBody>
      </p:sp>
      <p:sp>
        <p:nvSpPr>
          <p:cNvPr id="3" name="Tijdelijke aanduiding voor tekst 4">
            <a:extLst>
              <a:ext uri="{FF2B5EF4-FFF2-40B4-BE49-F238E27FC236}">
                <a16:creationId xmlns:a16="http://schemas.microsoft.com/office/drawing/2014/main" id="{1B61DB58-6F5A-F606-B5B5-45A8D1EF997D}"/>
              </a:ext>
            </a:extLst>
          </p:cNvPr>
          <p:cNvSpPr>
            <a:spLocks noGrp="1"/>
          </p:cNvSpPr>
          <p:nvPr>
            <p:ph type="body" sz="quarter" idx="11" hasCustomPrompt="1"/>
          </p:nvPr>
        </p:nvSpPr>
        <p:spPr>
          <a:xfrm>
            <a:off x="615252" y="1910372"/>
            <a:ext cx="10951437" cy="4045372"/>
          </a:xfrm>
          <a:prstGeom prst="rect">
            <a:avLst/>
          </a:prstGeom>
        </p:spPr>
        <p:txBody>
          <a:bodyPr numCol="1" spcCol="360000"/>
          <a:lstStyle>
            <a:lvl1pPr marL="0" indent="0">
              <a:lnSpc>
                <a:spcPct val="100000"/>
              </a:lnSpc>
              <a:spcBef>
                <a:spcPts val="0"/>
              </a:spcBef>
              <a:buFontTx/>
              <a:buNone/>
              <a:defRPr sz="2400" baseline="0">
                <a:solidFill>
                  <a:schemeClr val="tx1"/>
                </a:solidFill>
              </a:defRPr>
            </a:lvl1pPr>
          </a:lstStyle>
          <a:p>
            <a:pPr lvl="0"/>
            <a:r>
              <a:rPr lang="nl-NL"/>
              <a:t>Plaats hier uw tekst in 1 kolom</a:t>
            </a:r>
          </a:p>
        </p:txBody>
      </p:sp>
    </p:spTree>
    <p:extLst>
      <p:ext uri="{BB962C8B-B14F-4D97-AF65-F5344CB8AC3E}">
        <p14:creationId xmlns:p14="http://schemas.microsoft.com/office/powerpoint/2010/main" val="56391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690577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kst in 1 kolom">
    <p:spTree>
      <p:nvGrpSpPr>
        <p:cNvPr id="1" name=""/>
        <p:cNvGrpSpPr/>
        <p:nvPr/>
      </p:nvGrpSpPr>
      <p:grpSpPr>
        <a:xfrm>
          <a:off x="0" y="0"/>
          <a:ext cx="0" cy="0"/>
          <a:chOff x="0" y="0"/>
          <a:chExt cx="0" cy="0"/>
        </a:xfrm>
      </p:grpSpPr>
      <p:sp>
        <p:nvSpPr>
          <p:cNvPr id="2" name="Tijdelijke aanduiding voor tekst 2">
            <a:extLst>
              <a:ext uri="{FF2B5EF4-FFF2-40B4-BE49-F238E27FC236}">
                <a16:creationId xmlns:a16="http://schemas.microsoft.com/office/drawing/2014/main" id="{1A8B312D-7E72-B7AB-CC45-6F635E91E08F}"/>
              </a:ext>
            </a:extLst>
          </p:cNvPr>
          <p:cNvSpPr>
            <a:spLocks noGrp="1"/>
          </p:cNvSpPr>
          <p:nvPr>
            <p:ph type="body" sz="quarter" idx="10" hasCustomPrompt="1"/>
          </p:nvPr>
        </p:nvSpPr>
        <p:spPr>
          <a:xfrm>
            <a:off x="649125" y="902256"/>
            <a:ext cx="7987809" cy="670512"/>
          </a:xfrm>
          <a:prstGeom prst="rect">
            <a:avLst/>
          </a:prstGeom>
        </p:spPr>
        <p:txBody>
          <a:bodyPr/>
          <a:lstStyle>
            <a:lvl1pPr marL="0" indent="0" algn="l">
              <a:buNone/>
              <a:defRPr sz="4500" b="1" i="0" baseline="0">
                <a:solidFill>
                  <a:srgbClr val="E40137"/>
                </a:solidFill>
                <a:latin typeface="Calibri" panose="020F0502020204030204" pitchFamily="34" charset="0"/>
              </a:defRPr>
            </a:lvl1pPr>
          </a:lstStyle>
          <a:p>
            <a:pPr lvl="0"/>
            <a:r>
              <a:rPr lang="nl-NL" dirty="0"/>
              <a:t>Titel</a:t>
            </a:r>
          </a:p>
        </p:txBody>
      </p:sp>
      <p:sp>
        <p:nvSpPr>
          <p:cNvPr id="3" name="Tijdelijke aanduiding voor tekst 4">
            <a:extLst>
              <a:ext uri="{FF2B5EF4-FFF2-40B4-BE49-F238E27FC236}">
                <a16:creationId xmlns:a16="http://schemas.microsoft.com/office/drawing/2014/main" id="{1B61DB58-6F5A-F606-B5B5-45A8D1EF997D}"/>
              </a:ext>
            </a:extLst>
          </p:cNvPr>
          <p:cNvSpPr>
            <a:spLocks noGrp="1"/>
          </p:cNvSpPr>
          <p:nvPr>
            <p:ph type="body" sz="quarter" idx="11" hasCustomPrompt="1"/>
          </p:nvPr>
        </p:nvSpPr>
        <p:spPr>
          <a:xfrm>
            <a:off x="615252" y="1910372"/>
            <a:ext cx="10951437" cy="4045372"/>
          </a:xfrm>
          <a:prstGeom prst="rect">
            <a:avLst/>
          </a:prstGeom>
        </p:spPr>
        <p:txBody>
          <a:bodyPr numCol="1" spcCol="360000"/>
          <a:lstStyle>
            <a:lvl1pPr marL="0" indent="0">
              <a:lnSpc>
                <a:spcPct val="100000"/>
              </a:lnSpc>
              <a:spcBef>
                <a:spcPts val="0"/>
              </a:spcBef>
              <a:buFontTx/>
              <a:buNone/>
              <a:defRPr sz="2400" baseline="0">
                <a:solidFill>
                  <a:schemeClr val="tx1"/>
                </a:solidFill>
              </a:defRPr>
            </a:lvl1pPr>
          </a:lstStyle>
          <a:p>
            <a:pPr lvl="0"/>
            <a:r>
              <a:rPr lang="nl-NL" dirty="0"/>
              <a:t>Plaats hier uw tekst in 1 kolom</a:t>
            </a:r>
          </a:p>
        </p:txBody>
      </p:sp>
    </p:spTree>
    <p:extLst>
      <p:ext uri="{BB962C8B-B14F-4D97-AF65-F5344CB8AC3E}">
        <p14:creationId xmlns:p14="http://schemas.microsoft.com/office/powerpoint/2010/main" val="2762435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kst in 2 kolommen">
    <p:spTree>
      <p:nvGrpSpPr>
        <p:cNvPr id="1" name=""/>
        <p:cNvGrpSpPr/>
        <p:nvPr/>
      </p:nvGrpSpPr>
      <p:grpSpPr>
        <a:xfrm>
          <a:off x="0" y="0"/>
          <a:ext cx="0" cy="0"/>
          <a:chOff x="0" y="0"/>
          <a:chExt cx="0" cy="0"/>
        </a:xfrm>
      </p:grpSpPr>
      <p:sp>
        <p:nvSpPr>
          <p:cNvPr id="2" name="Tijdelijke aanduiding voor tekst 2">
            <a:extLst>
              <a:ext uri="{FF2B5EF4-FFF2-40B4-BE49-F238E27FC236}">
                <a16:creationId xmlns:a16="http://schemas.microsoft.com/office/drawing/2014/main" id="{1A8B312D-7E72-B7AB-CC45-6F635E91E08F}"/>
              </a:ext>
            </a:extLst>
          </p:cNvPr>
          <p:cNvSpPr>
            <a:spLocks noGrp="1"/>
          </p:cNvSpPr>
          <p:nvPr>
            <p:ph type="body" sz="quarter" idx="10" hasCustomPrompt="1"/>
          </p:nvPr>
        </p:nvSpPr>
        <p:spPr>
          <a:xfrm>
            <a:off x="649125" y="902256"/>
            <a:ext cx="7987809" cy="670512"/>
          </a:xfrm>
          <a:prstGeom prst="rect">
            <a:avLst/>
          </a:prstGeom>
        </p:spPr>
        <p:txBody>
          <a:bodyPr/>
          <a:lstStyle>
            <a:lvl1pPr marL="0" indent="0" algn="l">
              <a:buNone/>
              <a:defRPr sz="4500" b="1" i="0" baseline="0">
                <a:solidFill>
                  <a:srgbClr val="E40137"/>
                </a:solidFill>
                <a:latin typeface="Calibri" panose="020F0502020204030204" pitchFamily="34" charset="0"/>
              </a:defRPr>
            </a:lvl1pPr>
          </a:lstStyle>
          <a:p>
            <a:pPr lvl="0"/>
            <a:r>
              <a:rPr lang="nl-NL" dirty="0"/>
              <a:t>Titel</a:t>
            </a:r>
          </a:p>
        </p:txBody>
      </p:sp>
      <p:sp>
        <p:nvSpPr>
          <p:cNvPr id="3" name="Tijdelijke aanduiding voor tekst 4">
            <a:extLst>
              <a:ext uri="{FF2B5EF4-FFF2-40B4-BE49-F238E27FC236}">
                <a16:creationId xmlns:a16="http://schemas.microsoft.com/office/drawing/2014/main" id="{1B61DB58-6F5A-F606-B5B5-45A8D1EF997D}"/>
              </a:ext>
            </a:extLst>
          </p:cNvPr>
          <p:cNvSpPr>
            <a:spLocks noGrp="1"/>
          </p:cNvSpPr>
          <p:nvPr>
            <p:ph type="body" sz="quarter" idx="11" hasCustomPrompt="1"/>
          </p:nvPr>
        </p:nvSpPr>
        <p:spPr>
          <a:xfrm>
            <a:off x="615252" y="1910372"/>
            <a:ext cx="10951437" cy="4045372"/>
          </a:xfrm>
          <a:prstGeom prst="rect">
            <a:avLst/>
          </a:prstGeom>
        </p:spPr>
        <p:txBody>
          <a:bodyPr numCol="2" spcCol="540000"/>
          <a:lstStyle>
            <a:lvl1pPr marL="0" indent="0">
              <a:lnSpc>
                <a:spcPct val="100000"/>
              </a:lnSpc>
              <a:spcBef>
                <a:spcPts val="0"/>
              </a:spcBef>
              <a:buFontTx/>
              <a:buNone/>
              <a:defRPr sz="2400" baseline="0">
                <a:solidFill>
                  <a:schemeClr val="tx1"/>
                </a:solidFill>
              </a:defRPr>
            </a:lvl1pPr>
          </a:lstStyle>
          <a:p>
            <a:pPr lvl="0"/>
            <a:r>
              <a:rPr lang="nl-NL" dirty="0"/>
              <a:t>Plaats hier uw tekst in 2 kolommen</a:t>
            </a:r>
          </a:p>
        </p:txBody>
      </p:sp>
    </p:spTree>
    <p:extLst>
      <p:ext uri="{BB962C8B-B14F-4D97-AF65-F5344CB8AC3E}">
        <p14:creationId xmlns:p14="http://schemas.microsoft.com/office/powerpoint/2010/main" val="2942804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ussentitel 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F21121-58E9-4587-BABA-F7355B8A6DB6}"/>
              </a:ext>
            </a:extLst>
          </p:cNvPr>
          <p:cNvSpPr>
            <a:spLocks noGrp="1"/>
          </p:cNvSpPr>
          <p:nvPr>
            <p:ph type="title" hasCustomPrompt="1"/>
          </p:nvPr>
        </p:nvSpPr>
        <p:spPr>
          <a:xfrm>
            <a:off x="6821647" y="2533797"/>
            <a:ext cx="2922231" cy="1160136"/>
          </a:xfrm>
          <a:prstGeom prst="rect">
            <a:avLst/>
          </a:prstGeom>
        </p:spPr>
        <p:txBody>
          <a:bodyPr anchor="ctr" anchorCtr="0"/>
          <a:lstStyle>
            <a:lvl1pPr>
              <a:defRPr sz="2800" b="1" i="0" baseline="0">
                <a:solidFill>
                  <a:schemeClr val="bg1"/>
                </a:solidFill>
                <a:latin typeface="Calibri" panose="020F0502020204030204" pitchFamily="34" charset="0"/>
              </a:defRPr>
            </a:lvl1pPr>
          </a:lstStyle>
          <a:p>
            <a:r>
              <a:rPr lang="nl-NL" dirty="0"/>
              <a:t>Tussen-</a:t>
            </a:r>
            <a:br>
              <a:rPr lang="nl-NL" dirty="0"/>
            </a:br>
            <a:r>
              <a:rPr lang="nl-NL" dirty="0"/>
              <a:t>titelpagina</a:t>
            </a:r>
          </a:p>
        </p:txBody>
      </p:sp>
      <p:sp>
        <p:nvSpPr>
          <p:cNvPr id="4" name="Tijdelijke aanduiding voor tekst 3">
            <a:extLst>
              <a:ext uri="{FF2B5EF4-FFF2-40B4-BE49-F238E27FC236}">
                <a16:creationId xmlns:a16="http://schemas.microsoft.com/office/drawing/2014/main" id="{42C21663-8185-275B-A25E-F122CC2E3D39}"/>
              </a:ext>
            </a:extLst>
          </p:cNvPr>
          <p:cNvSpPr>
            <a:spLocks noGrp="1"/>
          </p:cNvSpPr>
          <p:nvPr>
            <p:ph type="body" sz="quarter" idx="11" hasCustomPrompt="1"/>
          </p:nvPr>
        </p:nvSpPr>
        <p:spPr>
          <a:xfrm>
            <a:off x="10246632" y="2772666"/>
            <a:ext cx="723900" cy="696912"/>
          </a:xfrm>
          <a:prstGeom prst="rect">
            <a:avLst/>
          </a:prstGeom>
        </p:spPr>
        <p:txBody>
          <a:bodyPr lIns="0" tIns="0" rIns="0" bIns="0" anchor="ctr" anchorCtr="0"/>
          <a:lstStyle>
            <a:lvl1pPr marL="0" indent="0" algn="ctr">
              <a:buFontTx/>
              <a:buNone/>
              <a:defRPr sz="4400" b="1" i="0" baseline="0">
                <a:latin typeface="Calibri" panose="020F0502020204030204" pitchFamily="34" charset="0"/>
              </a:defRPr>
            </a:lvl1pPr>
          </a:lstStyle>
          <a:p>
            <a:pPr lvl="0"/>
            <a:r>
              <a:rPr lang="nl-NL" dirty="0"/>
              <a:t>0</a:t>
            </a:r>
          </a:p>
        </p:txBody>
      </p:sp>
    </p:spTree>
    <p:extLst>
      <p:ext uri="{BB962C8B-B14F-4D97-AF65-F5344CB8AC3E}">
        <p14:creationId xmlns:p14="http://schemas.microsoft.com/office/powerpoint/2010/main" val="3314443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ekst met hart dia">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A46D5DE0-CE31-4EE9-9BC1-DF7F75ABF9D5}"/>
              </a:ext>
            </a:extLst>
          </p:cNvPr>
          <p:cNvSpPr>
            <a:spLocks noGrp="1"/>
          </p:cNvSpPr>
          <p:nvPr>
            <p:ph type="body" sz="quarter" idx="10" hasCustomPrompt="1"/>
          </p:nvPr>
        </p:nvSpPr>
        <p:spPr>
          <a:xfrm>
            <a:off x="649125" y="902256"/>
            <a:ext cx="7987809" cy="670512"/>
          </a:xfrm>
          <a:prstGeom prst="rect">
            <a:avLst/>
          </a:prstGeom>
        </p:spPr>
        <p:txBody>
          <a:bodyPr/>
          <a:lstStyle>
            <a:lvl1pPr marL="0" indent="0" algn="l">
              <a:buNone/>
              <a:defRPr sz="4500" b="1" i="0" baseline="0">
                <a:solidFill>
                  <a:srgbClr val="E40137"/>
                </a:solidFill>
                <a:latin typeface="Calibri" panose="020F0502020204030204" pitchFamily="34" charset="0"/>
              </a:defRPr>
            </a:lvl1pPr>
          </a:lstStyle>
          <a:p>
            <a:pPr lvl="0"/>
            <a:r>
              <a:rPr lang="nl-NL" dirty="0"/>
              <a:t>Titel</a:t>
            </a:r>
          </a:p>
        </p:txBody>
      </p:sp>
      <p:sp>
        <p:nvSpPr>
          <p:cNvPr id="5" name="Tijdelijke aanduiding voor tekst 4">
            <a:extLst>
              <a:ext uri="{FF2B5EF4-FFF2-40B4-BE49-F238E27FC236}">
                <a16:creationId xmlns:a16="http://schemas.microsoft.com/office/drawing/2014/main" id="{3F85B254-F10A-432A-B437-57CC6C88E8FE}"/>
              </a:ext>
            </a:extLst>
          </p:cNvPr>
          <p:cNvSpPr>
            <a:spLocks noGrp="1"/>
          </p:cNvSpPr>
          <p:nvPr>
            <p:ph type="body" sz="quarter" idx="11" hasCustomPrompt="1"/>
          </p:nvPr>
        </p:nvSpPr>
        <p:spPr>
          <a:xfrm>
            <a:off x="615252" y="1910372"/>
            <a:ext cx="6869765" cy="1119835"/>
          </a:xfrm>
          <a:prstGeom prst="rect">
            <a:avLst/>
          </a:prstGeom>
        </p:spPr>
        <p:txBody>
          <a:bodyPr/>
          <a:lstStyle>
            <a:lvl1pPr marL="0" indent="0">
              <a:lnSpc>
                <a:spcPct val="100000"/>
              </a:lnSpc>
              <a:spcBef>
                <a:spcPts val="0"/>
              </a:spcBef>
              <a:buFontTx/>
              <a:buNone/>
              <a:defRPr sz="2400" baseline="0">
                <a:solidFill>
                  <a:schemeClr val="tx1"/>
                </a:solidFill>
              </a:defRPr>
            </a:lvl1pPr>
          </a:lstStyle>
          <a:p>
            <a:pPr lvl="0"/>
            <a:r>
              <a:rPr lang="nl-NL" dirty="0"/>
              <a:t>Plaats hier uw tekst</a:t>
            </a:r>
          </a:p>
        </p:txBody>
      </p:sp>
    </p:spTree>
    <p:extLst>
      <p:ext uri="{BB962C8B-B14F-4D97-AF65-F5344CB8AC3E}">
        <p14:creationId xmlns:p14="http://schemas.microsoft.com/office/powerpoint/2010/main" val="412334094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4.jpeg"/><Relationship Id="rId5" Type="http://schemas.openxmlformats.org/officeDocument/2006/relationships/theme" Target="../theme/theme5.xml"/><Relationship Id="rId4" Type="http://schemas.openxmlformats.org/officeDocument/2006/relationships/slideLayout" Target="../slideLayouts/slideLayout9.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image" Target="../media/image3.jpeg"/><Relationship Id="rId5" Type="http://schemas.openxmlformats.org/officeDocument/2006/relationships/theme" Target="../theme/theme6.xml"/><Relationship Id="rId4"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25098"/>
          </a:schemeClr>
        </a:solidFill>
        <a:effectLst/>
      </p:bgPr>
    </p:bg>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87CC12FE-5639-C608-3DDB-FF3172BEA23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494379120"/>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EE947363-A096-B90B-B7E7-BDEFFB279D0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8389" y="0"/>
            <a:ext cx="12192000" cy="6858000"/>
          </a:xfrm>
          <a:prstGeom prst="rect">
            <a:avLst/>
          </a:prstGeom>
        </p:spPr>
      </p:pic>
    </p:spTree>
    <p:extLst>
      <p:ext uri="{BB962C8B-B14F-4D97-AF65-F5344CB8AC3E}">
        <p14:creationId xmlns:p14="http://schemas.microsoft.com/office/powerpoint/2010/main" val="4064905616"/>
      </p:ext>
    </p:extLst>
  </p:cSld>
  <p:clrMap bg1="lt1" tx1="dk1" bg2="lt2" tx2="dk2" accent1="accent1" accent2="accent2" accent3="accent3" accent4="accent4" accent5="accent5" accent6="accent6" hlink="hlink" folHlink="folHlink"/>
  <p:sldLayoutIdLst>
    <p:sldLayoutId id="214748367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25098"/>
          </a:schemeClr>
        </a:solidFill>
        <a:effectLst/>
      </p:bgPr>
    </p:bg>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8F7004BB-BF09-FF2B-F11F-DB09A4AB5141}"/>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352408161"/>
      </p:ext>
    </p:extLst>
  </p:cSld>
  <p:clrMap bg1="lt1" tx1="dk1" bg2="lt2" tx2="dk2" accent1="accent1" accent2="accent2" accent3="accent3" accent4="accent4" accent5="accent5" accent6="accent6" hlink="hlink" folHlink="folHlink"/>
  <p:sldLayoutIdLst>
    <p:sldLayoutId id="2147483651" r:id="rId1"/>
    <p:sldLayoutId id="2147483656"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4" name="Afbeelding 23">
            <a:extLst>
              <a:ext uri="{FF2B5EF4-FFF2-40B4-BE49-F238E27FC236}">
                <a16:creationId xmlns:a16="http://schemas.microsoft.com/office/drawing/2014/main" id="{78C0064A-299F-8106-DEFF-597210D0DD7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4137822890"/>
      </p:ext>
    </p:extLst>
  </p:cSld>
  <p:clrMap bg1="lt1" tx1="dk1" bg2="lt2" tx2="dk2" accent1="accent1" accent2="accent2" accent3="accent3" accent4="accent4" accent5="accent5" accent6="accent6" hlink="hlink" folHlink="folHlink"/>
  <p:sldLayoutIdLst>
    <p:sldLayoutId id="214748366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E61F5CF4-F668-47EA-9F37-1FE848662DE5}"/>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52631475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25098"/>
          </a:schemeClr>
        </a:solidFill>
        <a:effectLst/>
      </p:bgPr>
    </p:bg>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F22658A4-81D0-3C49-081F-8A958B4C7F30}"/>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74150642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video" Target="https://player.vimeo.com/video/1187618798?app_id=122963" TargetMode="Externa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video" Target="https://player.vimeo.com/video/1187619090?app_id=122963" TargetMode="External"/><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5.xml"/><Relationship Id="rId1" Type="http://schemas.openxmlformats.org/officeDocument/2006/relationships/video" Target="https://player.vimeo.com/video/1187619360?app_id=122963" TargetMode="External"/><Relationship Id="rId4" Type="http://schemas.openxmlformats.org/officeDocument/2006/relationships/image" Target="../media/image14.jpeg"/></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xml"/><Relationship Id="rId1" Type="http://schemas.openxmlformats.org/officeDocument/2006/relationships/video" Target="https://player.vimeo.com/video/1187605183?app_id=122963" TargetMode="External"/><Relationship Id="rId4" Type="http://schemas.openxmlformats.org/officeDocument/2006/relationships/image" Target="../media/image17.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3.xml"/><Relationship Id="rId1" Type="http://schemas.openxmlformats.org/officeDocument/2006/relationships/video" Target="https://player.vimeo.com/video/1187605486?app_id=122963" TargetMode="External"/><Relationship Id="rId4" Type="http://schemas.openxmlformats.org/officeDocument/2006/relationships/image" Target="../media/image18.jpeg"/></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5.xml"/><Relationship Id="rId5" Type="http://schemas.openxmlformats.org/officeDocument/2006/relationships/image" Target="../media/image21.png"/><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3.xml"/><Relationship Id="rId1" Type="http://schemas.openxmlformats.org/officeDocument/2006/relationships/video" Target="https://player.vimeo.com/video/1187607757?app_id=122963" TargetMode="External"/><Relationship Id="rId4" Type="http://schemas.openxmlformats.org/officeDocument/2006/relationships/image" Target="../media/image22.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3.xml"/><Relationship Id="rId1" Type="http://schemas.openxmlformats.org/officeDocument/2006/relationships/video" Target="https://player.vimeo.com/video/1187607974?app_id=122963" TargetMode="External"/><Relationship Id="rId4" Type="http://schemas.openxmlformats.org/officeDocument/2006/relationships/image" Target="../media/image23.jpeg"/></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3.xml"/><Relationship Id="rId1" Type="http://schemas.openxmlformats.org/officeDocument/2006/relationships/video" Target="https://player.vimeo.com/video/927534353?app_id=122963" TargetMode="External"/><Relationship Id="rId4" Type="http://schemas.openxmlformats.org/officeDocument/2006/relationships/image" Target="../media/image28.jpeg"/></Relationships>
</file>

<file path=ppt/slides/_rels/slide3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6.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61B44A-A04E-A172-D750-C563BE5DB548}"/>
            </a:ext>
          </a:extLst>
        </p:cNvPr>
        <p:cNvGrpSpPr/>
        <p:nvPr/>
      </p:nvGrpSpPr>
      <p:grpSpPr>
        <a:xfrm>
          <a:off x="0" y="0"/>
          <a:ext cx="0" cy="0"/>
          <a:chOff x="0" y="0"/>
          <a:chExt cx="0" cy="0"/>
        </a:xfrm>
      </p:grpSpPr>
      <p:sp>
        <p:nvSpPr>
          <p:cNvPr id="2" name="Tijdelijke aanduiding voor tekst 3">
            <a:extLst>
              <a:ext uri="{FF2B5EF4-FFF2-40B4-BE49-F238E27FC236}">
                <a16:creationId xmlns:a16="http://schemas.microsoft.com/office/drawing/2014/main" id="{0B0A7002-964F-7ACF-259C-957258BE42F5}"/>
              </a:ext>
            </a:extLst>
          </p:cNvPr>
          <p:cNvSpPr>
            <a:spLocks noGrp="1" noRot="1" noMove="1" noResize="1" noEditPoints="1" noAdjustHandles="1" noChangeArrowheads="1" noChangeShapeType="1"/>
          </p:cNvSpPr>
          <p:nvPr>
            <p:ph type="body" sz="quarter" idx="10"/>
          </p:nvPr>
        </p:nvSpPr>
        <p:spPr>
          <a:xfrm>
            <a:off x="649125" y="720000"/>
            <a:ext cx="10251486" cy="670512"/>
          </a:xfrm>
        </p:spPr>
        <p:txBody>
          <a:bodyPr lIns="91440" tIns="45720" rIns="91440" bIns="45720" anchor="t">
            <a:noAutofit/>
          </a:bodyPr>
          <a:lstStyle/>
          <a:p>
            <a:r>
              <a:rPr lang="nl-NL" dirty="0">
                <a:solidFill>
                  <a:srgbClr val="005D9F"/>
                </a:solidFill>
                <a:latin typeface="Calibri"/>
                <a:ea typeface="Calibri"/>
                <a:cs typeface="Calibri"/>
              </a:rPr>
              <a:t>LET OP – auteursrechten van toepassing</a:t>
            </a:r>
            <a:endParaRPr lang="en-US" dirty="0"/>
          </a:p>
        </p:txBody>
      </p:sp>
      <p:sp>
        <p:nvSpPr>
          <p:cNvPr id="3" name="Rectangle 2">
            <a:extLst>
              <a:ext uri="{FF2B5EF4-FFF2-40B4-BE49-F238E27FC236}">
                <a16:creationId xmlns:a16="http://schemas.microsoft.com/office/drawing/2014/main" id="{B92B223A-7AC0-7120-016F-C9E1E1676FE4}"/>
              </a:ext>
            </a:extLst>
          </p:cNvPr>
          <p:cNvSpPr>
            <a:spLocks noGrp="1" noRot="1" noMove="1" noResize="1" noEditPoints="1" noAdjustHandles="1" noChangeArrowheads="1" noChangeShapeType="1"/>
          </p:cNvSpPr>
          <p:nvPr/>
        </p:nvSpPr>
        <p:spPr bwMode="auto">
          <a:xfrm>
            <a:off x="649125" y="1646217"/>
            <a:ext cx="8484433" cy="3738474"/>
          </a:xfrm>
          <a:prstGeom prst="rect">
            <a:avLst/>
          </a:prstGeom>
          <a:noFill/>
          <a:ln w="9525">
            <a:noFill/>
            <a:miter lim="800000"/>
            <a:headEnd/>
            <a:tailEnd/>
          </a:ln>
        </p:spPr>
        <p:txBody>
          <a:bodyPr lIns="91440" tIns="45720" rIns="91440" bIns="45720" anchor="t"/>
          <a:lstStyle/>
          <a:p>
            <a:pPr marL="251460" indent="-251460">
              <a:spcBef>
                <a:spcPts val="600"/>
              </a:spcBef>
            </a:pPr>
            <a:endParaRPr lang="en-GB" sz="2400" b="1" dirty="0">
              <a:ea typeface="Calibri" panose="020F0502020204030204"/>
              <a:cs typeface="Arial"/>
            </a:endParaRPr>
          </a:p>
        </p:txBody>
      </p:sp>
      <p:sp>
        <p:nvSpPr>
          <p:cNvPr id="5" name="Tijdelijke aanduiding voor tekst 7">
            <a:extLst>
              <a:ext uri="{FF2B5EF4-FFF2-40B4-BE49-F238E27FC236}">
                <a16:creationId xmlns:a16="http://schemas.microsoft.com/office/drawing/2014/main" id="{2E44AFDB-8810-1507-15C7-A045DF90F6A5}"/>
              </a:ext>
            </a:extLst>
          </p:cNvPr>
          <p:cNvSpPr>
            <a:spLocks noGrp="1" noRot="1" noMove="1" noResize="1" noEditPoints="1" noAdjustHandles="1" noChangeArrowheads="1" noChangeShapeType="1"/>
          </p:cNvSpPr>
          <p:nvPr>
            <p:ph type="body" sz="quarter" idx="11"/>
          </p:nvPr>
        </p:nvSpPr>
        <p:spPr>
          <a:xfrm>
            <a:off x="649125" y="1741407"/>
            <a:ext cx="10951437" cy="4045372"/>
          </a:xfrm>
        </p:spPr>
        <p:txBody>
          <a:bodyPr/>
          <a:lstStyle/>
          <a:p>
            <a:pPr marL="342900" indent="-342900">
              <a:buFont typeface="Arial" panose="020B0604020202020204" pitchFamily="34" charset="0"/>
              <a:buChar char="•"/>
            </a:pPr>
            <a:r>
              <a:rPr lang="nl-NL" dirty="0"/>
              <a:t>De afbeeldingen en video’s in deze presentatie zijn auteursrechtelijk beschermd.</a:t>
            </a:r>
            <a:br>
              <a:rPr lang="nl-NL" dirty="0"/>
            </a:br>
            <a:r>
              <a:rPr lang="nl-NL" dirty="0"/>
              <a:t>Het is niet toegestaan om ze te kopiëren, bewerken of voor andere doeleinden te gebruiken tenzij je vooraf schriftelijke toestemming van de NRR hebt.</a:t>
            </a:r>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r>
              <a:rPr lang="nl-NL" dirty="0"/>
              <a:t>De presentatie is niet beveiligd, zodat cursuscentra hun eigen logo of lokale relevante informatie (zoals een intern alarmnummer) kunnen toevoegen.</a:t>
            </a:r>
          </a:p>
        </p:txBody>
      </p:sp>
    </p:spTree>
    <p:extLst>
      <p:ext uri="{BB962C8B-B14F-4D97-AF65-F5344CB8AC3E}">
        <p14:creationId xmlns:p14="http://schemas.microsoft.com/office/powerpoint/2010/main" val="9870564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3">
            <a:extLst>
              <a:ext uri="{FF2B5EF4-FFF2-40B4-BE49-F238E27FC236}">
                <a16:creationId xmlns:a16="http://schemas.microsoft.com/office/drawing/2014/main" id="{4865FAD8-5B74-4ABC-4216-BFB9B677306C}"/>
              </a:ext>
            </a:extLst>
          </p:cNvPr>
          <p:cNvSpPr txBox="1">
            <a:spLocks noGrp="1" noRot="1" noMove="1" noResize="1" noEditPoints="1" noAdjustHandles="1" noChangeArrowheads="1" noChangeShapeType="1"/>
          </p:cNvSpPr>
          <p:nvPr/>
        </p:nvSpPr>
        <p:spPr>
          <a:xfrm>
            <a:off x="801525" y="720000"/>
            <a:ext cx="7987809" cy="670512"/>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4500" b="1" i="0" kern="1200" baseline="0">
                <a:solidFill>
                  <a:srgbClr val="005D9F"/>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t>Keten van overleven</a:t>
            </a:r>
          </a:p>
        </p:txBody>
      </p:sp>
      <p:grpSp>
        <p:nvGrpSpPr>
          <p:cNvPr id="5" name="Groep 4">
            <a:extLst>
              <a:ext uri="{FF2B5EF4-FFF2-40B4-BE49-F238E27FC236}">
                <a16:creationId xmlns:a16="http://schemas.microsoft.com/office/drawing/2014/main" id="{7B9723D3-3937-2303-9428-95CB7F2A1DC4}"/>
              </a:ext>
            </a:extLst>
          </p:cNvPr>
          <p:cNvGrpSpPr>
            <a:grpSpLocks noGrp="1" noUngrp="1" noRot="1" noMove="1" noResize="1"/>
          </p:cNvGrpSpPr>
          <p:nvPr/>
        </p:nvGrpSpPr>
        <p:grpSpPr>
          <a:xfrm>
            <a:off x="527222" y="1484586"/>
            <a:ext cx="11106505" cy="4463133"/>
            <a:chOff x="527222" y="1484586"/>
            <a:chExt cx="11106505" cy="4463133"/>
          </a:xfrm>
        </p:grpSpPr>
        <p:pic>
          <p:nvPicPr>
            <p:cNvPr id="3" name="Afbeelding 2" descr="Afbeelding met tekst, tekenfilm, animatie, illustratie&#10;&#10;Door AI gegenereerde inhoud is mogelijk onjuist.">
              <a:extLst>
                <a:ext uri="{FF2B5EF4-FFF2-40B4-BE49-F238E27FC236}">
                  <a16:creationId xmlns:a16="http://schemas.microsoft.com/office/drawing/2014/main" id="{15FC4501-66EA-8700-C1DB-F48F26037066}"/>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548571" y="1484586"/>
              <a:ext cx="11085156" cy="4458876"/>
            </a:xfrm>
            <a:prstGeom prst="rect">
              <a:avLst/>
            </a:prstGeom>
          </p:spPr>
        </p:pic>
        <p:sp>
          <p:nvSpPr>
            <p:cNvPr id="4" name="Rechthoek 3">
              <a:extLst>
                <a:ext uri="{FF2B5EF4-FFF2-40B4-BE49-F238E27FC236}">
                  <a16:creationId xmlns:a16="http://schemas.microsoft.com/office/drawing/2014/main" id="{9270FB9A-6FFA-CD1A-7B40-32C8DFB9C2F4}"/>
                </a:ext>
              </a:extLst>
            </p:cNvPr>
            <p:cNvSpPr>
              <a:spLocks noGrp="1" noRot="1" noMove="1" noResize="1" noEditPoints="1" noAdjustHandles="1" noChangeArrowheads="1" noChangeShapeType="1"/>
            </p:cNvSpPr>
            <p:nvPr/>
          </p:nvSpPr>
          <p:spPr>
            <a:xfrm>
              <a:off x="527222" y="5354595"/>
              <a:ext cx="1103870" cy="59312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Tree>
    <p:extLst>
      <p:ext uri="{BB962C8B-B14F-4D97-AF65-F5344CB8AC3E}">
        <p14:creationId xmlns:p14="http://schemas.microsoft.com/office/powerpoint/2010/main" val="4175790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4CA6C6D1-31C6-4453-9151-EB26EF3D469B}"/>
              </a:ext>
            </a:extLst>
          </p:cNvPr>
          <p:cNvSpPr txBox="1">
            <a:spLocks noGrp="1" noRot="1" noMove="1" noResize="1" noEditPoints="1" noAdjustHandles="1" noChangeArrowheads="1" noChangeShapeType="1"/>
          </p:cNvSpPr>
          <p:nvPr/>
        </p:nvSpPr>
        <p:spPr>
          <a:xfrm>
            <a:off x="810192" y="1598400"/>
            <a:ext cx="10262621" cy="3785652"/>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nl-NL" sz="2400" dirty="0">
                <a:cs typeface="Arial"/>
              </a:rPr>
              <a:t>Kind &lt; 1 jaar (ofwel baby)</a:t>
            </a:r>
          </a:p>
          <a:p>
            <a:pPr marL="342900" indent="-342900">
              <a:buFont typeface="Arial" panose="020B0604020202020204" pitchFamily="34" charset="0"/>
              <a:buChar char="•"/>
            </a:pPr>
            <a:r>
              <a:rPr lang="nl-NL" sz="2400" dirty="0">
                <a:cs typeface="Arial" panose="020B0604020202020204" pitchFamily="34" charset="0"/>
              </a:rPr>
              <a:t>Kind &gt; 1 jaar tot uiterlijk volwassenen</a:t>
            </a:r>
          </a:p>
          <a:p>
            <a:pPr marL="342900" indent="-342900">
              <a:buFont typeface="Arial" panose="020B0604020202020204" pitchFamily="34" charset="0"/>
              <a:buChar char="•"/>
            </a:pPr>
            <a:endParaRPr lang="nl-NL" sz="2400" dirty="0">
              <a:cs typeface="Arial" panose="020B0604020202020204" pitchFamily="34" charset="0"/>
            </a:endParaRPr>
          </a:p>
          <a:p>
            <a:pPr marL="342900" indent="-342900">
              <a:buFont typeface="Arial" panose="020B0604020202020204" pitchFamily="34" charset="0"/>
              <a:buChar char="•"/>
            </a:pPr>
            <a:endParaRPr lang="nl-NL" sz="2400" dirty="0">
              <a:cs typeface="Arial" panose="020B0604020202020204" pitchFamily="34" charset="0"/>
            </a:endParaRPr>
          </a:p>
          <a:p>
            <a:pPr marL="342900" indent="-342900">
              <a:buFont typeface="Arial" panose="020B0604020202020204" pitchFamily="34" charset="0"/>
              <a:buChar char="•"/>
            </a:pPr>
            <a:endParaRPr lang="nl-NL" sz="2400" dirty="0">
              <a:cs typeface="Arial" panose="020B0604020202020204" pitchFamily="34" charset="0"/>
            </a:endParaRPr>
          </a:p>
          <a:p>
            <a:pPr marL="342900" indent="-342900">
              <a:buFont typeface="Arial" panose="020B0604020202020204" pitchFamily="34" charset="0"/>
              <a:buChar char="•"/>
            </a:pPr>
            <a:endParaRPr lang="nl-NL" sz="2400" dirty="0">
              <a:cs typeface="Arial" panose="020B0604020202020204" pitchFamily="34" charset="0"/>
            </a:endParaRPr>
          </a:p>
          <a:p>
            <a:pPr marL="342900" indent="-342900">
              <a:buFont typeface="Arial" panose="020B0604020202020204" pitchFamily="34" charset="0"/>
              <a:buChar char="•"/>
            </a:pPr>
            <a:endParaRPr lang="nl-NL" sz="2400" dirty="0">
              <a:cs typeface="Arial" panose="020B0604020202020204" pitchFamily="34" charset="0"/>
            </a:endParaRPr>
          </a:p>
          <a:p>
            <a:pPr marL="342900" indent="-342900">
              <a:buFont typeface="Arial" panose="020B0604020202020204" pitchFamily="34" charset="0"/>
              <a:buChar char="•"/>
            </a:pPr>
            <a:endParaRPr lang="nl-NL" sz="2400" dirty="0">
              <a:cs typeface="Arial" panose="020B0604020202020204" pitchFamily="34" charset="0"/>
            </a:endParaRPr>
          </a:p>
          <a:p>
            <a:pPr marL="342900" indent="-342900">
              <a:buFont typeface="Arial" panose="020B0604020202020204" pitchFamily="34" charset="0"/>
              <a:buChar char="•"/>
            </a:pPr>
            <a:endParaRPr lang="nl-NL" sz="2400" dirty="0">
              <a:cs typeface="Arial" panose="020B0604020202020204" pitchFamily="34" charset="0"/>
            </a:endParaRPr>
          </a:p>
          <a:p>
            <a:r>
              <a:rPr lang="nl-NL" sz="2400" b="1" dirty="0">
                <a:cs typeface="Arial" panose="020B0604020202020204" pitchFamily="34" charset="0"/>
              </a:rPr>
              <a:t>We beginnen deze cursus met reanimatie van het kind &gt; 1 jaar</a:t>
            </a:r>
          </a:p>
        </p:txBody>
      </p:sp>
      <p:sp>
        <p:nvSpPr>
          <p:cNvPr id="2" name="Tijdelijke aanduiding voor tekst 3">
            <a:extLst>
              <a:ext uri="{FF2B5EF4-FFF2-40B4-BE49-F238E27FC236}">
                <a16:creationId xmlns:a16="http://schemas.microsoft.com/office/drawing/2014/main" id="{FB3BD7F4-77C9-1FE7-43B9-3B55308A386B}"/>
              </a:ext>
            </a:extLst>
          </p:cNvPr>
          <p:cNvSpPr txBox="1">
            <a:spLocks noGrp="1" noRot="1" noMove="1" noResize="1" noEditPoints="1" noAdjustHandles="1" noChangeArrowheads="1" noChangeShapeType="1"/>
          </p:cNvSpPr>
          <p:nvPr/>
        </p:nvSpPr>
        <p:spPr>
          <a:xfrm>
            <a:off x="801525" y="720000"/>
            <a:ext cx="7987809" cy="670512"/>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4500" b="1" i="0" kern="1200" baseline="0">
                <a:solidFill>
                  <a:srgbClr val="005D9F"/>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t>PBLS kent 2 doelgroepen</a:t>
            </a:r>
          </a:p>
        </p:txBody>
      </p:sp>
    </p:spTree>
    <p:extLst>
      <p:ext uri="{BB962C8B-B14F-4D97-AF65-F5344CB8AC3E}">
        <p14:creationId xmlns:p14="http://schemas.microsoft.com/office/powerpoint/2010/main" val="13394210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3">
            <a:extLst>
              <a:ext uri="{FF2B5EF4-FFF2-40B4-BE49-F238E27FC236}">
                <a16:creationId xmlns:a16="http://schemas.microsoft.com/office/drawing/2014/main" id="{87796540-05E8-74F0-D5DC-59781C85F868}"/>
              </a:ext>
            </a:extLst>
          </p:cNvPr>
          <p:cNvSpPr txBox="1">
            <a:spLocks noGrp="1" noRot="1" noMove="1" noResize="1" noEditPoints="1" noAdjustHandles="1" noChangeArrowheads="1" noChangeShapeType="1"/>
          </p:cNvSpPr>
          <p:nvPr/>
        </p:nvSpPr>
        <p:spPr>
          <a:xfrm>
            <a:off x="801525" y="720000"/>
            <a:ext cx="8475825" cy="670512"/>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4500" b="1" i="0" kern="1200" baseline="0">
                <a:solidFill>
                  <a:srgbClr val="005D9F"/>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t>Opstarten reanimatie kind &gt; 1 jaar</a:t>
            </a:r>
          </a:p>
        </p:txBody>
      </p:sp>
      <p:pic>
        <p:nvPicPr>
          <p:cNvPr id="3" name="Onlinemedia 2" title="12 - Reanimatie kind ouder dan 1 jaar - Met 1 hulpverlener en zonder een AED (zonder VO)">
            <a:hlinkClick r:id="" action="ppaction://media"/>
            <a:extLst>
              <a:ext uri="{FF2B5EF4-FFF2-40B4-BE49-F238E27FC236}">
                <a16:creationId xmlns:a16="http://schemas.microsoft.com/office/drawing/2014/main" id="{D92FE146-B447-1B0C-912D-3CD4C2973F33}"/>
              </a:ext>
            </a:extLst>
          </p:cNvPr>
          <p:cNvPicPr>
            <a:picLocks noGrp="1" noRot="1" noChangeAspect="1" noMove="1" noResize="1" noEditPoints="1" noAdjustHandles="1" noChangeArrowheads="1" noChangeShapeType="1" noCrop="1"/>
          </p:cNvPicPr>
          <p:nvPr>
            <a:videoFile r:link="rId1"/>
          </p:nvPr>
        </p:nvPicPr>
        <p:blipFill>
          <a:blip r:embed="rId4"/>
          <a:stretch>
            <a:fillRect/>
          </a:stretch>
        </p:blipFill>
        <p:spPr>
          <a:xfrm>
            <a:off x="2318400" y="1389600"/>
            <a:ext cx="7540200" cy="4248000"/>
          </a:xfrm>
          <a:prstGeom prst="rect">
            <a:avLst/>
          </a:prstGeom>
        </p:spPr>
      </p:pic>
    </p:spTree>
    <p:extLst>
      <p:ext uri="{BB962C8B-B14F-4D97-AF65-F5344CB8AC3E}">
        <p14:creationId xmlns:p14="http://schemas.microsoft.com/office/powerpoint/2010/main" val="3453744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ep 12">
            <a:extLst>
              <a:ext uri="{FF2B5EF4-FFF2-40B4-BE49-F238E27FC236}">
                <a16:creationId xmlns:a16="http://schemas.microsoft.com/office/drawing/2014/main" id="{6145FA04-E84A-4103-9CE1-CE8BC6B957CE}"/>
              </a:ext>
            </a:extLst>
          </p:cNvPr>
          <p:cNvGrpSpPr>
            <a:grpSpLocks noGrp="1" noUngrp="1" noRot="1" noMove="1" noResize="1"/>
          </p:cNvGrpSpPr>
          <p:nvPr/>
        </p:nvGrpSpPr>
        <p:grpSpPr>
          <a:xfrm>
            <a:off x="3890318" y="481985"/>
            <a:ext cx="4411364" cy="5374484"/>
            <a:chOff x="3890318" y="540424"/>
            <a:chExt cx="4411364" cy="5374484"/>
          </a:xfrm>
        </p:grpSpPr>
        <p:sp>
          <p:nvSpPr>
            <p:cNvPr id="3" name="Rounded Rectangle 21">
              <a:extLst>
                <a:ext uri="{FF2B5EF4-FFF2-40B4-BE49-F238E27FC236}">
                  <a16:creationId xmlns:a16="http://schemas.microsoft.com/office/drawing/2014/main" id="{C601C3DB-7C4E-4F50-8D23-39D55873DD74}"/>
                </a:ext>
              </a:extLst>
            </p:cNvPr>
            <p:cNvSpPr>
              <a:spLocks noGrp="1" noRot="1" noChangeAspect="1" noMove="1" noResize="1" noEditPoints="1" noAdjustHandles="1" noChangeArrowheads="1" noChangeShapeType="1"/>
            </p:cNvSpPr>
            <p:nvPr/>
          </p:nvSpPr>
          <p:spPr>
            <a:xfrm>
              <a:off x="3890318" y="3711171"/>
              <a:ext cx="3493862" cy="792661"/>
            </a:xfrm>
            <a:prstGeom prst="roundRect">
              <a:avLst/>
            </a:prstGeom>
            <a:solidFill>
              <a:srgbClr val="E40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a:latin typeface="Arial" pitchFamily="34" charset="0"/>
                  <a:cs typeface="Arial" pitchFamily="34" charset="0"/>
                </a:rPr>
                <a:t>15 borstcompressies</a:t>
              </a:r>
            </a:p>
            <a:p>
              <a:pPr algn="ctr"/>
              <a:r>
                <a:rPr lang="en-US" sz="2200" b="1">
                  <a:latin typeface="Arial" pitchFamily="34" charset="0"/>
                  <a:cs typeface="Arial" pitchFamily="34" charset="0"/>
                </a:rPr>
                <a:t>2 </a:t>
              </a:r>
              <a:r>
                <a:rPr lang="en-US" sz="2200" b="1" err="1">
                  <a:latin typeface="Arial" pitchFamily="34" charset="0"/>
                  <a:cs typeface="Arial" pitchFamily="34" charset="0"/>
                </a:rPr>
                <a:t>beademingen</a:t>
              </a:r>
              <a:endParaRPr lang="en-US" sz="2200" b="1">
                <a:latin typeface="Arial" pitchFamily="34" charset="0"/>
                <a:cs typeface="Arial" pitchFamily="34" charset="0"/>
              </a:endParaRPr>
            </a:p>
          </p:txBody>
        </p:sp>
        <p:sp>
          <p:nvSpPr>
            <p:cNvPr id="4" name="Rounded Rectangle 22">
              <a:extLst>
                <a:ext uri="{FF2B5EF4-FFF2-40B4-BE49-F238E27FC236}">
                  <a16:creationId xmlns:a16="http://schemas.microsoft.com/office/drawing/2014/main" id="{436DE4AB-25EF-495F-8745-B153A1B57EC7}"/>
                </a:ext>
              </a:extLst>
            </p:cNvPr>
            <p:cNvSpPr>
              <a:spLocks noGrp="1" noRot="1" noChangeAspect="1" noMove="1" noResize="1" noEditPoints="1" noAdjustHandles="1" noChangeArrowheads="1" noChangeShapeType="1"/>
            </p:cNvSpPr>
            <p:nvPr/>
          </p:nvSpPr>
          <p:spPr>
            <a:xfrm>
              <a:off x="3890318" y="1069387"/>
              <a:ext cx="3493862" cy="470104"/>
            </a:xfrm>
            <a:prstGeom prst="roundRect">
              <a:avLst/>
            </a:prstGeom>
            <a:solidFill>
              <a:srgbClr val="E40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a:latin typeface="Arial" pitchFamily="34" charset="0"/>
                  <a:cs typeface="Arial" pitchFamily="34" charset="0"/>
                </a:rPr>
                <a:t>(</a:t>
              </a:r>
              <a:r>
                <a:rPr lang="en-US" sz="2200" b="1" err="1">
                  <a:latin typeface="Arial" pitchFamily="34" charset="0"/>
                  <a:cs typeface="Arial" pitchFamily="34" charset="0"/>
                </a:rPr>
                <a:t>laat</a:t>
              </a:r>
              <a:r>
                <a:rPr lang="en-US" sz="2200" b="1">
                  <a:latin typeface="Arial" pitchFamily="34" charset="0"/>
                  <a:cs typeface="Arial" pitchFamily="34" charset="0"/>
                </a:rPr>
                <a:t>) 112 </a:t>
              </a:r>
              <a:r>
                <a:rPr lang="en-US" sz="2200" b="1" err="1">
                  <a:latin typeface="Arial" pitchFamily="34" charset="0"/>
                  <a:cs typeface="Arial" pitchFamily="34" charset="0"/>
                </a:rPr>
                <a:t>bellen</a:t>
              </a:r>
              <a:r>
                <a:rPr lang="en-US" sz="2200" b="1">
                  <a:latin typeface="Arial" pitchFamily="34" charset="0"/>
                  <a:cs typeface="Arial" pitchFamily="34" charset="0"/>
                </a:rPr>
                <a:t> + AED</a:t>
              </a:r>
            </a:p>
          </p:txBody>
        </p:sp>
        <p:sp>
          <p:nvSpPr>
            <p:cNvPr id="5" name="Rounded Rectangle 23">
              <a:extLst>
                <a:ext uri="{FF2B5EF4-FFF2-40B4-BE49-F238E27FC236}">
                  <a16:creationId xmlns:a16="http://schemas.microsoft.com/office/drawing/2014/main" id="{F972E58A-D628-4751-99F3-FDD3E51304C7}"/>
                </a:ext>
              </a:extLst>
            </p:cNvPr>
            <p:cNvSpPr>
              <a:spLocks noGrp="1" noRot="1" noChangeAspect="1" noMove="1" noResize="1" noEditPoints="1" noAdjustHandles="1" noChangeArrowheads="1" noChangeShapeType="1"/>
            </p:cNvSpPr>
            <p:nvPr/>
          </p:nvSpPr>
          <p:spPr>
            <a:xfrm>
              <a:off x="3890318" y="1598350"/>
              <a:ext cx="3493862" cy="470104"/>
            </a:xfrm>
            <a:prstGeom prst="roundRect">
              <a:avLst/>
            </a:prstGeom>
            <a:solidFill>
              <a:srgbClr val="E40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a:latin typeface="Arial" pitchFamily="34" charset="0"/>
                  <a:cs typeface="Arial" pitchFamily="34" charset="0"/>
                </a:rPr>
                <a:t>Open </a:t>
              </a:r>
              <a:r>
                <a:rPr lang="en-US" sz="2200" b="1" err="1">
                  <a:latin typeface="Arial" pitchFamily="34" charset="0"/>
                  <a:cs typeface="Arial" pitchFamily="34" charset="0"/>
                </a:rPr>
                <a:t>luchtweg</a:t>
              </a:r>
              <a:endParaRPr lang="en-US" sz="2200" b="1">
                <a:latin typeface="Arial" pitchFamily="34" charset="0"/>
                <a:cs typeface="Arial" pitchFamily="34" charset="0"/>
              </a:endParaRPr>
            </a:p>
          </p:txBody>
        </p:sp>
        <p:sp>
          <p:nvSpPr>
            <p:cNvPr id="6" name="Rounded Rectangle 24">
              <a:extLst>
                <a:ext uri="{FF2B5EF4-FFF2-40B4-BE49-F238E27FC236}">
                  <a16:creationId xmlns:a16="http://schemas.microsoft.com/office/drawing/2014/main" id="{BC3F62D9-AB5D-49B3-AF83-6FBA7EF04010}"/>
                </a:ext>
              </a:extLst>
            </p:cNvPr>
            <p:cNvSpPr>
              <a:spLocks noGrp="1" noRot="1" noChangeAspect="1" noMove="1" noResize="1" noEditPoints="1" noAdjustHandles="1" noChangeArrowheads="1" noChangeShapeType="1"/>
            </p:cNvSpPr>
            <p:nvPr/>
          </p:nvSpPr>
          <p:spPr>
            <a:xfrm>
              <a:off x="3890318" y="540424"/>
              <a:ext cx="3493862" cy="470104"/>
            </a:xfrm>
            <a:prstGeom prst="roundRect">
              <a:avLst/>
            </a:prstGeom>
            <a:solidFill>
              <a:srgbClr val="005D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a:latin typeface="Arial" pitchFamily="34" charset="0"/>
                  <a:cs typeface="Arial" pitchFamily="34" charset="0"/>
                </a:rPr>
                <a:t>Kind </a:t>
              </a:r>
              <a:r>
                <a:rPr lang="en-US" sz="2200" b="1" err="1">
                  <a:latin typeface="Arial" pitchFamily="34" charset="0"/>
                  <a:cs typeface="Arial" pitchFamily="34" charset="0"/>
                </a:rPr>
                <a:t>reageert</a:t>
              </a:r>
              <a:r>
                <a:rPr lang="en-US" sz="2200" b="1">
                  <a:latin typeface="Arial" pitchFamily="34" charset="0"/>
                  <a:cs typeface="Arial" pitchFamily="34" charset="0"/>
                </a:rPr>
                <a:t> </a:t>
              </a:r>
              <a:r>
                <a:rPr lang="en-US" sz="2200" b="1" err="1">
                  <a:latin typeface="Arial" pitchFamily="34" charset="0"/>
                  <a:cs typeface="Arial" pitchFamily="34" charset="0"/>
                </a:rPr>
                <a:t>niet</a:t>
              </a:r>
              <a:endParaRPr lang="en-US" sz="2200" b="1">
                <a:latin typeface="Arial" pitchFamily="34" charset="0"/>
                <a:cs typeface="Arial" pitchFamily="34" charset="0"/>
              </a:endParaRPr>
            </a:p>
          </p:txBody>
        </p:sp>
        <p:sp>
          <p:nvSpPr>
            <p:cNvPr id="7" name="Rounded Rectangle 25">
              <a:extLst>
                <a:ext uri="{FF2B5EF4-FFF2-40B4-BE49-F238E27FC236}">
                  <a16:creationId xmlns:a16="http://schemas.microsoft.com/office/drawing/2014/main" id="{E034C35D-F814-482C-B695-197B1871E02C}"/>
                </a:ext>
              </a:extLst>
            </p:cNvPr>
            <p:cNvSpPr>
              <a:spLocks noGrp="1" noRot="1" noChangeAspect="1" noMove="1" noResize="1" noEditPoints="1" noAdjustHandles="1" noChangeArrowheads="1" noChangeShapeType="1"/>
            </p:cNvSpPr>
            <p:nvPr/>
          </p:nvSpPr>
          <p:spPr>
            <a:xfrm>
              <a:off x="3890318" y="2127313"/>
              <a:ext cx="3493862" cy="470104"/>
            </a:xfrm>
            <a:prstGeom prst="roundRect">
              <a:avLst/>
            </a:prstGeom>
            <a:solidFill>
              <a:srgbClr val="005D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err="1">
                  <a:latin typeface="Arial" pitchFamily="34" charset="0"/>
                  <a:cs typeface="Arial" pitchFamily="34" charset="0"/>
                </a:rPr>
                <a:t>Ademhaling</a:t>
              </a:r>
              <a:r>
                <a:rPr lang="en-US" sz="2100" b="1">
                  <a:latin typeface="Arial" pitchFamily="34" charset="0"/>
                  <a:cs typeface="Arial" pitchFamily="34" charset="0"/>
                </a:rPr>
                <a:t> </a:t>
              </a:r>
              <a:r>
                <a:rPr lang="en-US" sz="2100" b="1" err="1">
                  <a:latin typeface="Arial" pitchFamily="34" charset="0"/>
                  <a:cs typeface="Arial" pitchFamily="34" charset="0"/>
                </a:rPr>
                <a:t>niet</a:t>
              </a:r>
              <a:r>
                <a:rPr lang="en-US" sz="2100" b="1">
                  <a:latin typeface="Arial" pitchFamily="34" charset="0"/>
                  <a:cs typeface="Arial" pitchFamily="34" charset="0"/>
                </a:rPr>
                <a:t> </a:t>
              </a:r>
              <a:r>
                <a:rPr lang="en-US" sz="2100" b="1" err="1">
                  <a:latin typeface="Arial" pitchFamily="34" charset="0"/>
                  <a:cs typeface="Arial" pitchFamily="34" charset="0"/>
                </a:rPr>
                <a:t>normaal</a:t>
              </a:r>
              <a:endParaRPr lang="en-US" sz="2100" b="1">
                <a:latin typeface="Arial" pitchFamily="34" charset="0"/>
                <a:cs typeface="Arial" pitchFamily="34" charset="0"/>
              </a:endParaRPr>
            </a:p>
          </p:txBody>
        </p:sp>
        <p:sp>
          <p:nvSpPr>
            <p:cNvPr id="8" name="Rounded Rectangle 27">
              <a:extLst>
                <a:ext uri="{FF2B5EF4-FFF2-40B4-BE49-F238E27FC236}">
                  <a16:creationId xmlns:a16="http://schemas.microsoft.com/office/drawing/2014/main" id="{F7D1BEE9-E2A5-4BAA-8836-B59D50AFF386}"/>
                </a:ext>
              </a:extLst>
            </p:cNvPr>
            <p:cNvSpPr>
              <a:spLocks noGrp="1" noRot="1" noChangeAspect="1" noMove="1" noResize="1" noEditPoints="1" noAdjustHandles="1" noChangeArrowheads="1" noChangeShapeType="1"/>
            </p:cNvSpPr>
            <p:nvPr/>
          </p:nvSpPr>
          <p:spPr>
            <a:xfrm>
              <a:off x="3890318" y="4560265"/>
              <a:ext cx="3493862" cy="470104"/>
            </a:xfrm>
            <a:prstGeom prst="roundRect">
              <a:avLst/>
            </a:prstGeom>
            <a:solidFill>
              <a:srgbClr val="E40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a:latin typeface="Arial" pitchFamily="34" charset="0"/>
                  <a:cs typeface="Arial" pitchFamily="34" charset="0"/>
                </a:rPr>
                <a:t>Ga door 15:2</a:t>
              </a:r>
            </a:p>
          </p:txBody>
        </p:sp>
        <p:sp>
          <p:nvSpPr>
            <p:cNvPr id="9" name="Rounded Rectangle 27">
              <a:extLst>
                <a:ext uri="{FF2B5EF4-FFF2-40B4-BE49-F238E27FC236}">
                  <a16:creationId xmlns:a16="http://schemas.microsoft.com/office/drawing/2014/main" id="{F8335EAB-BEAC-4D79-A9E7-8501C7DA2D05}"/>
                </a:ext>
              </a:extLst>
            </p:cNvPr>
            <p:cNvSpPr>
              <a:spLocks noGrp="1" noRot="1" noMove="1" noResize="1" noEditPoints="1" noAdjustHandles="1" noChangeArrowheads="1" noChangeShapeType="1"/>
            </p:cNvSpPr>
            <p:nvPr/>
          </p:nvSpPr>
          <p:spPr>
            <a:xfrm>
              <a:off x="3890318" y="5086802"/>
              <a:ext cx="3545452" cy="828106"/>
            </a:xfrm>
            <a:prstGeom prst="roundRect">
              <a:avLst/>
            </a:prstGeom>
            <a:solidFill>
              <a:srgbClr val="E40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err="1">
                  <a:latin typeface="Arial" pitchFamily="34" charset="0"/>
                  <a:cs typeface="Arial" pitchFamily="34" charset="0"/>
                </a:rPr>
                <a:t>Activeer</a:t>
              </a:r>
              <a:r>
                <a:rPr lang="en-US" sz="2200" b="1">
                  <a:latin typeface="Arial" pitchFamily="34" charset="0"/>
                  <a:cs typeface="Arial" pitchFamily="34" charset="0"/>
                </a:rPr>
                <a:t> AED, </a:t>
              </a:r>
            </a:p>
            <a:p>
              <a:pPr algn="ctr"/>
              <a:r>
                <a:rPr lang="en-US" sz="2200" b="1" err="1">
                  <a:latin typeface="Arial" pitchFamily="34" charset="0"/>
                  <a:cs typeface="Arial" pitchFamily="34" charset="0"/>
                </a:rPr>
                <a:t>zodra</a:t>
              </a:r>
              <a:r>
                <a:rPr lang="en-US" sz="2200" b="1">
                  <a:latin typeface="Arial" pitchFamily="34" charset="0"/>
                  <a:cs typeface="Arial" pitchFamily="34" charset="0"/>
                </a:rPr>
                <a:t> </a:t>
              </a:r>
              <a:r>
                <a:rPr lang="en-US" sz="2200" b="1" err="1">
                  <a:latin typeface="Arial" pitchFamily="34" charset="0"/>
                  <a:cs typeface="Arial" pitchFamily="34" charset="0"/>
                </a:rPr>
                <a:t>deze</a:t>
              </a:r>
              <a:r>
                <a:rPr lang="en-US" sz="2200" b="1">
                  <a:latin typeface="Arial" pitchFamily="34" charset="0"/>
                  <a:cs typeface="Arial" pitchFamily="34" charset="0"/>
                </a:rPr>
                <a:t> </a:t>
              </a:r>
              <a:r>
                <a:rPr lang="en-US" sz="2200" b="1" err="1">
                  <a:latin typeface="Arial" pitchFamily="34" charset="0"/>
                  <a:cs typeface="Arial" pitchFamily="34" charset="0"/>
                </a:rPr>
                <a:t>er</a:t>
              </a:r>
              <a:r>
                <a:rPr lang="en-US" sz="2200" b="1">
                  <a:latin typeface="Arial" pitchFamily="34" charset="0"/>
                  <a:cs typeface="Arial" pitchFamily="34" charset="0"/>
                </a:rPr>
                <a:t> is</a:t>
              </a:r>
            </a:p>
          </p:txBody>
        </p:sp>
        <p:sp>
          <p:nvSpPr>
            <p:cNvPr id="10" name="Pijl: omlaag 9">
              <a:extLst>
                <a:ext uri="{FF2B5EF4-FFF2-40B4-BE49-F238E27FC236}">
                  <a16:creationId xmlns:a16="http://schemas.microsoft.com/office/drawing/2014/main" id="{D003B8C7-B3B1-42BF-98CC-DAE8113564C8}"/>
                </a:ext>
              </a:extLst>
            </p:cNvPr>
            <p:cNvSpPr>
              <a:spLocks noGrp="1" noRot="1" noMove="1" noResize="1" noEditPoints="1" noAdjustHandles="1" noChangeArrowheads="1" noChangeShapeType="1"/>
            </p:cNvSpPr>
            <p:nvPr/>
          </p:nvSpPr>
          <p:spPr>
            <a:xfrm>
              <a:off x="7449659" y="540424"/>
              <a:ext cx="852023" cy="5374484"/>
            </a:xfrm>
            <a:prstGeom prst="downArrow">
              <a:avLst/>
            </a:prstGeom>
            <a:solidFill>
              <a:srgbClr val="E40038"/>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nl-NL" sz="2200" b="1">
                  <a:latin typeface="Arial" panose="020B0604020202020204" pitchFamily="34" charset="0"/>
                  <a:cs typeface="Arial" panose="020B0604020202020204" pitchFamily="34" charset="0"/>
                </a:rPr>
                <a:t>Let op veiligheid</a:t>
              </a:r>
            </a:p>
          </p:txBody>
        </p:sp>
        <p:sp>
          <p:nvSpPr>
            <p:cNvPr id="11" name="Rounded Rectangle 27">
              <a:extLst>
                <a:ext uri="{FF2B5EF4-FFF2-40B4-BE49-F238E27FC236}">
                  <a16:creationId xmlns:a16="http://schemas.microsoft.com/office/drawing/2014/main" id="{5E266DAC-858A-43D6-9F78-5521BD4F4C50}"/>
                </a:ext>
              </a:extLst>
            </p:cNvPr>
            <p:cNvSpPr>
              <a:spLocks noGrp="1" noRot="1" noChangeAspect="1" noMove="1" noResize="1" noEditPoints="1" noAdjustHandles="1" noChangeArrowheads="1" noChangeShapeType="1"/>
            </p:cNvSpPr>
            <p:nvPr/>
          </p:nvSpPr>
          <p:spPr>
            <a:xfrm>
              <a:off x="3890318" y="2656276"/>
              <a:ext cx="3493862" cy="470104"/>
            </a:xfrm>
            <a:prstGeom prst="roundRect">
              <a:avLst/>
            </a:prstGeom>
            <a:solidFill>
              <a:srgbClr val="E40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err="1">
                  <a:latin typeface="Arial" pitchFamily="34" charset="0"/>
                  <a:cs typeface="Arial" pitchFamily="34" charset="0"/>
                </a:rPr>
                <a:t>Geef</a:t>
              </a:r>
              <a:r>
                <a:rPr lang="en-US" sz="2200" b="1">
                  <a:latin typeface="Arial" pitchFamily="34" charset="0"/>
                  <a:cs typeface="Arial" pitchFamily="34" charset="0"/>
                </a:rPr>
                <a:t> 5 </a:t>
              </a:r>
              <a:r>
                <a:rPr lang="en-US" sz="2200" b="1" err="1">
                  <a:latin typeface="Arial" pitchFamily="34" charset="0"/>
                  <a:cs typeface="Arial" pitchFamily="34" charset="0"/>
                </a:rPr>
                <a:t>beademingen</a:t>
              </a:r>
              <a:endParaRPr lang="en-US" sz="2200" b="1">
                <a:latin typeface="Arial" pitchFamily="34" charset="0"/>
                <a:cs typeface="Arial" pitchFamily="34" charset="0"/>
              </a:endParaRPr>
            </a:p>
          </p:txBody>
        </p:sp>
        <p:sp>
          <p:nvSpPr>
            <p:cNvPr id="12" name="Rounded Rectangle 25">
              <a:extLst>
                <a:ext uri="{FF2B5EF4-FFF2-40B4-BE49-F238E27FC236}">
                  <a16:creationId xmlns:a16="http://schemas.microsoft.com/office/drawing/2014/main" id="{A2238502-A576-40D0-B8A4-51ACE20CCD20}"/>
                </a:ext>
              </a:extLst>
            </p:cNvPr>
            <p:cNvSpPr>
              <a:spLocks noGrp="1" noRot="1" noChangeAspect="1" noMove="1" noResize="1" noEditPoints="1" noAdjustHandles="1" noChangeArrowheads="1" noChangeShapeType="1"/>
            </p:cNvSpPr>
            <p:nvPr/>
          </p:nvSpPr>
          <p:spPr>
            <a:xfrm>
              <a:off x="3890318" y="3184634"/>
              <a:ext cx="3493862" cy="470104"/>
            </a:xfrm>
            <a:prstGeom prst="roundRect">
              <a:avLst/>
            </a:prstGeom>
            <a:solidFill>
              <a:srgbClr val="005D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a:latin typeface="Arial" pitchFamily="34" charset="0"/>
                  <a:cs typeface="Arial" pitchFamily="34" charset="0"/>
                </a:rPr>
                <a:t>Als het kind </a:t>
              </a:r>
              <a:r>
                <a:rPr lang="en-US" sz="2100" b="1" err="1">
                  <a:latin typeface="Arial" pitchFamily="34" charset="0"/>
                  <a:cs typeface="Arial" pitchFamily="34" charset="0"/>
                </a:rPr>
                <a:t>niet</a:t>
              </a:r>
              <a:r>
                <a:rPr lang="en-US" sz="2100" b="1">
                  <a:latin typeface="Arial" pitchFamily="34" charset="0"/>
                  <a:cs typeface="Arial" pitchFamily="34" charset="0"/>
                </a:rPr>
                <a:t> </a:t>
              </a:r>
              <a:r>
                <a:rPr lang="en-US" sz="2100" b="1" err="1">
                  <a:latin typeface="Arial" pitchFamily="34" charset="0"/>
                  <a:cs typeface="Arial" pitchFamily="34" charset="0"/>
                </a:rPr>
                <a:t>reageert</a:t>
              </a:r>
              <a:endParaRPr lang="en-US" sz="2100" b="1">
                <a:latin typeface="Arial" pitchFamily="34" charset="0"/>
                <a:cs typeface="Arial" pitchFamily="34" charset="0"/>
              </a:endParaRPr>
            </a:p>
          </p:txBody>
        </p:sp>
      </p:grpSp>
    </p:spTree>
    <p:extLst>
      <p:ext uri="{BB962C8B-B14F-4D97-AF65-F5344CB8AC3E}">
        <p14:creationId xmlns:p14="http://schemas.microsoft.com/office/powerpoint/2010/main" val="39320440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jdelijke aanduiding voor tekst 3">
            <a:extLst>
              <a:ext uri="{FF2B5EF4-FFF2-40B4-BE49-F238E27FC236}">
                <a16:creationId xmlns:a16="http://schemas.microsoft.com/office/drawing/2014/main" id="{AF2A2207-34D2-C2AF-64B9-3FD92329C942}"/>
              </a:ext>
            </a:extLst>
          </p:cNvPr>
          <p:cNvSpPr txBox="1">
            <a:spLocks noGrp="1" noRot="1" noMove="1" noResize="1" noEditPoints="1" noAdjustHandles="1" noChangeArrowheads="1" noChangeShapeType="1"/>
          </p:cNvSpPr>
          <p:nvPr/>
        </p:nvSpPr>
        <p:spPr>
          <a:xfrm>
            <a:off x="801525" y="720000"/>
            <a:ext cx="7987809" cy="1230412"/>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4500" b="1" i="0" kern="1200" baseline="0">
                <a:solidFill>
                  <a:srgbClr val="005D9F"/>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nl-NL" dirty="0">
                <a:solidFill>
                  <a:srgbClr val="005C9F"/>
                </a:solidFill>
              </a:rPr>
              <a:t>Controleer ademhaling</a:t>
            </a:r>
          </a:p>
        </p:txBody>
      </p:sp>
      <p:pic>
        <p:nvPicPr>
          <p:cNvPr id="16" name="Afbeelding 15">
            <a:extLst>
              <a:ext uri="{FF2B5EF4-FFF2-40B4-BE49-F238E27FC236}">
                <a16:creationId xmlns:a16="http://schemas.microsoft.com/office/drawing/2014/main" id="{FE3F502F-13E9-74DC-C13B-802F876BCD6C}"/>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l="7924" t="19947" r="39704" b="26470"/>
          <a:stretch/>
        </p:blipFill>
        <p:spPr>
          <a:xfrm>
            <a:off x="110018" y="1824412"/>
            <a:ext cx="5654565" cy="3856771"/>
          </a:xfrm>
          <a:prstGeom prst="rect">
            <a:avLst/>
          </a:prstGeom>
        </p:spPr>
      </p:pic>
      <p:grpSp>
        <p:nvGrpSpPr>
          <p:cNvPr id="17" name="Groep 16">
            <a:extLst>
              <a:ext uri="{FF2B5EF4-FFF2-40B4-BE49-F238E27FC236}">
                <a16:creationId xmlns:a16="http://schemas.microsoft.com/office/drawing/2014/main" id="{A5421931-6F78-CF23-00D5-161598BA2747}"/>
              </a:ext>
            </a:extLst>
          </p:cNvPr>
          <p:cNvGrpSpPr>
            <a:grpSpLocks noGrp="1" noUngrp="1" noRot="1" noMove="1" noResize="1"/>
          </p:cNvGrpSpPr>
          <p:nvPr/>
        </p:nvGrpSpPr>
        <p:grpSpPr>
          <a:xfrm>
            <a:off x="9162572" y="242002"/>
            <a:ext cx="2919410" cy="2866350"/>
            <a:chOff x="9162572" y="242002"/>
            <a:chExt cx="2919410" cy="2866350"/>
          </a:xfrm>
        </p:grpSpPr>
        <p:sp>
          <p:nvSpPr>
            <p:cNvPr id="18" name="Rounded Rectangle 18">
              <a:extLst>
                <a:ext uri="{FF2B5EF4-FFF2-40B4-BE49-F238E27FC236}">
                  <a16:creationId xmlns:a16="http://schemas.microsoft.com/office/drawing/2014/main" id="{A7B3949E-4DCF-86F4-FDF5-34D10D52E5FB}"/>
                </a:ext>
              </a:extLst>
            </p:cNvPr>
            <p:cNvSpPr>
              <a:spLocks noGrp="1" noRot="1" noMove="1" noResize="1" noEditPoints="1" noAdjustHandles="1" noChangeArrowheads="1" noChangeShapeType="1"/>
            </p:cNvSpPr>
            <p:nvPr/>
          </p:nvSpPr>
          <p:spPr>
            <a:xfrm>
              <a:off x="9162572" y="1988392"/>
              <a:ext cx="2160000" cy="396000"/>
            </a:xfrm>
            <a:prstGeom prst="roundRect">
              <a:avLst/>
            </a:prstGeom>
            <a:solidFill>
              <a:srgbClr val="E4003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latin typeface="Arial" pitchFamily="34" charset="0"/>
                  <a:cs typeface="Arial" pitchFamily="34" charset="0"/>
                </a:rPr>
                <a:t>15 borstcompressies</a:t>
              </a:r>
            </a:p>
            <a:p>
              <a:pPr algn="ctr"/>
              <a:r>
                <a:rPr lang="en-US" sz="1200" b="1">
                  <a:latin typeface="Arial" pitchFamily="34" charset="0"/>
                  <a:cs typeface="Arial" pitchFamily="34" charset="0"/>
                </a:rPr>
                <a:t>2 </a:t>
              </a:r>
              <a:r>
                <a:rPr lang="en-US" sz="1200" b="1" err="1">
                  <a:latin typeface="Arial" pitchFamily="34" charset="0"/>
                  <a:cs typeface="Arial" pitchFamily="34" charset="0"/>
                </a:rPr>
                <a:t>beademingen</a:t>
              </a:r>
              <a:endParaRPr lang="en-US" sz="1200" b="1">
                <a:latin typeface="Arial" pitchFamily="34" charset="0"/>
                <a:cs typeface="Arial" pitchFamily="34" charset="0"/>
              </a:endParaRPr>
            </a:p>
          </p:txBody>
        </p:sp>
        <p:sp>
          <p:nvSpPr>
            <p:cNvPr id="19" name="Rounded Rectangle 19">
              <a:extLst>
                <a:ext uri="{FF2B5EF4-FFF2-40B4-BE49-F238E27FC236}">
                  <a16:creationId xmlns:a16="http://schemas.microsoft.com/office/drawing/2014/main" id="{99AF5B6E-861C-B919-A29D-5180AB5BCEE5}"/>
                </a:ext>
              </a:extLst>
            </p:cNvPr>
            <p:cNvSpPr>
              <a:spLocks noGrp="1" noRot="1" noMove="1" noResize="1" noEditPoints="1" noAdjustHandles="1" noChangeArrowheads="1" noChangeShapeType="1"/>
            </p:cNvSpPr>
            <p:nvPr/>
          </p:nvSpPr>
          <p:spPr>
            <a:xfrm>
              <a:off x="9162572" y="534152"/>
              <a:ext cx="2160000" cy="252000"/>
            </a:xfrm>
            <a:prstGeom prst="roundRect">
              <a:avLst/>
            </a:prstGeom>
            <a:solidFill>
              <a:srgbClr val="E4003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itchFamily="34" charset="0"/>
                  <a:cs typeface="Arial" pitchFamily="34" charset="0"/>
                </a:rPr>
                <a:t>(Laat) 112 </a:t>
              </a:r>
              <a:r>
                <a:rPr lang="en-US" sz="1200" b="1" dirty="0" err="1">
                  <a:latin typeface="Arial" pitchFamily="34" charset="0"/>
                  <a:cs typeface="Arial" pitchFamily="34" charset="0"/>
                </a:rPr>
                <a:t>bellen</a:t>
              </a:r>
              <a:r>
                <a:rPr lang="en-US" sz="1200" b="1" dirty="0">
                  <a:latin typeface="Arial" pitchFamily="34" charset="0"/>
                  <a:cs typeface="Arial" pitchFamily="34" charset="0"/>
                </a:rPr>
                <a:t> + AED</a:t>
              </a:r>
            </a:p>
          </p:txBody>
        </p:sp>
        <p:sp>
          <p:nvSpPr>
            <p:cNvPr id="20" name="Rounded Rectangle 20">
              <a:extLst>
                <a:ext uri="{FF2B5EF4-FFF2-40B4-BE49-F238E27FC236}">
                  <a16:creationId xmlns:a16="http://schemas.microsoft.com/office/drawing/2014/main" id="{D111CE00-57F3-76D4-175D-1786F18C89E6}"/>
                </a:ext>
              </a:extLst>
            </p:cNvPr>
            <p:cNvSpPr>
              <a:spLocks noGrp="1" noRot="1" noMove="1" noResize="1" noEditPoints="1" noAdjustHandles="1" noChangeArrowheads="1" noChangeShapeType="1"/>
            </p:cNvSpPr>
            <p:nvPr/>
          </p:nvSpPr>
          <p:spPr>
            <a:xfrm>
              <a:off x="9162572" y="826302"/>
              <a:ext cx="2160000" cy="252000"/>
            </a:xfrm>
            <a:prstGeom prst="roundRect">
              <a:avLst/>
            </a:prstGeom>
            <a:solidFill>
              <a:srgbClr val="E4003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latin typeface="Arial" pitchFamily="34" charset="0"/>
                  <a:cs typeface="Arial" pitchFamily="34" charset="0"/>
                </a:rPr>
                <a:t>Open </a:t>
              </a:r>
              <a:r>
                <a:rPr lang="en-US" sz="1200" b="1" err="1">
                  <a:latin typeface="Arial" pitchFamily="34" charset="0"/>
                  <a:cs typeface="Arial" pitchFamily="34" charset="0"/>
                </a:rPr>
                <a:t>luchtweg</a:t>
              </a:r>
              <a:endParaRPr lang="en-US" sz="1200" b="1">
                <a:latin typeface="Arial" pitchFamily="34" charset="0"/>
                <a:cs typeface="Arial" pitchFamily="34" charset="0"/>
              </a:endParaRPr>
            </a:p>
          </p:txBody>
        </p:sp>
        <p:sp>
          <p:nvSpPr>
            <p:cNvPr id="21" name="Rounded Rectangle 21">
              <a:extLst>
                <a:ext uri="{FF2B5EF4-FFF2-40B4-BE49-F238E27FC236}">
                  <a16:creationId xmlns:a16="http://schemas.microsoft.com/office/drawing/2014/main" id="{05AD67A0-21BD-3A55-3397-3AD000EA12CB}"/>
                </a:ext>
              </a:extLst>
            </p:cNvPr>
            <p:cNvSpPr>
              <a:spLocks noGrp="1" noRot="1" noMove="1" noResize="1" noEditPoints="1" noAdjustHandles="1" noChangeArrowheads="1" noChangeShapeType="1"/>
            </p:cNvSpPr>
            <p:nvPr/>
          </p:nvSpPr>
          <p:spPr>
            <a:xfrm>
              <a:off x="9162572" y="242002"/>
              <a:ext cx="2160000" cy="252000"/>
            </a:xfrm>
            <a:prstGeom prst="roundRect">
              <a:avLst/>
            </a:prstGeom>
            <a:solidFill>
              <a:srgbClr val="005D9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latin typeface="Arial" pitchFamily="34" charset="0"/>
                  <a:cs typeface="Arial" pitchFamily="34" charset="0"/>
                </a:rPr>
                <a:t>Kind </a:t>
              </a:r>
              <a:r>
                <a:rPr lang="en-US" sz="1200" b="1" err="1">
                  <a:latin typeface="Arial" pitchFamily="34" charset="0"/>
                  <a:cs typeface="Arial" pitchFamily="34" charset="0"/>
                </a:rPr>
                <a:t>reageert</a:t>
              </a:r>
              <a:r>
                <a:rPr lang="en-US" sz="1200" b="1">
                  <a:latin typeface="Arial" pitchFamily="34" charset="0"/>
                  <a:cs typeface="Arial" pitchFamily="34" charset="0"/>
                </a:rPr>
                <a:t> </a:t>
              </a:r>
              <a:r>
                <a:rPr lang="en-US" sz="1200" b="1" err="1">
                  <a:latin typeface="Arial" pitchFamily="34" charset="0"/>
                  <a:cs typeface="Arial" pitchFamily="34" charset="0"/>
                </a:rPr>
                <a:t>niet</a:t>
              </a:r>
              <a:endParaRPr lang="en-US" sz="1200" b="1">
                <a:latin typeface="Arial" pitchFamily="34" charset="0"/>
                <a:cs typeface="Arial" pitchFamily="34" charset="0"/>
              </a:endParaRPr>
            </a:p>
          </p:txBody>
        </p:sp>
        <p:sp>
          <p:nvSpPr>
            <p:cNvPr id="22" name="Rounded Rectangle 22">
              <a:extLst>
                <a:ext uri="{FF2B5EF4-FFF2-40B4-BE49-F238E27FC236}">
                  <a16:creationId xmlns:a16="http://schemas.microsoft.com/office/drawing/2014/main" id="{92B6164F-7103-8B6F-8C29-A440AC93533A}"/>
                </a:ext>
              </a:extLst>
            </p:cNvPr>
            <p:cNvSpPr>
              <a:spLocks noGrp="1" noRot="1" noMove="1" noResize="1" noEditPoints="1" noAdjustHandles="1" noChangeArrowheads="1" noChangeShapeType="1"/>
            </p:cNvSpPr>
            <p:nvPr/>
          </p:nvSpPr>
          <p:spPr>
            <a:xfrm>
              <a:off x="9162572" y="1118452"/>
              <a:ext cx="2160000" cy="252000"/>
            </a:xfrm>
            <a:prstGeom prst="roundRect">
              <a:avLst/>
            </a:prstGeom>
            <a:solidFill>
              <a:srgbClr val="005D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err="1">
                  <a:latin typeface="Arial" pitchFamily="34" charset="0"/>
                  <a:cs typeface="Arial" pitchFamily="34" charset="0"/>
                </a:rPr>
                <a:t>Ademhaling</a:t>
              </a:r>
              <a:r>
                <a:rPr lang="en-US" sz="1100" b="1">
                  <a:latin typeface="Arial" pitchFamily="34" charset="0"/>
                  <a:cs typeface="Arial" pitchFamily="34" charset="0"/>
                </a:rPr>
                <a:t> </a:t>
              </a:r>
              <a:r>
                <a:rPr lang="en-US" sz="1100" b="1" err="1">
                  <a:latin typeface="Arial" pitchFamily="34" charset="0"/>
                  <a:cs typeface="Arial" pitchFamily="34" charset="0"/>
                </a:rPr>
                <a:t>niet</a:t>
              </a:r>
              <a:r>
                <a:rPr lang="en-US" sz="1100" b="1">
                  <a:latin typeface="Arial" pitchFamily="34" charset="0"/>
                  <a:cs typeface="Arial" pitchFamily="34" charset="0"/>
                </a:rPr>
                <a:t> </a:t>
              </a:r>
              <a:r>
                <a:rPr lang="en-US" sz="1100" b="1" err="1">
                  <a:latin typeface="Arial" pitchFamily="34" charset="0"/>
                  <a:cs typeface="Arial" pitchFamily="34" charset="0"/>
                </a:rPr>
                <a:t>normaal</a:t>
              </a:r>
              <a:endParaRPr lang="en-US" sz="1100" b="1">
                <a:latin typeface="Arial" pitchFamily="34" charset="0"/>
                <a:cs typeface="Arial" pitchFamily="34" charset="0"/>
              </a:endParaRPr>
            </a:p>
          </p:txBody>
        </p:sp>
        <p:sp>
          <p:nvSpPr>
            <p:cNvPr id="23" name="Rounded Rectangle 24">
              <a:extLst>
                <a:ext uri="{FF2B5EF4-FFF2-40B4-BE49-F238E27FC236}">
                  <a16:creationId xmlns:a16="http://schemas.microsoft.com/office/drawing/2014/main" id="{1CBC5764-96A7-E6D7-020B-8A4D6AB8825D}"/>
                </a:ext>
              </a:extLst>
            </p:cNvPr>
            <p:cNvSpPr>
              <a:spLocks noGrp="1" noRot="1" noMove="1" noResize="1" noEditPoints="1" noAdjustHandles="1" noChangeArrowheads="1" noChangeShapeType="1"/>
            </p:cNvSpPr>
            <p:nvPr/>
          </p:nvSpPr>
          <p:spPr>
            <a:xfrm>
              <a:off x="9162572" y="2422372"/>
              <a:ext cx="2160000" cy="252000"/>
            </a:xfrm>
            <a:prstGeom prst="roundRect">
              <a:avLst/>
            </a:prstGeom>
            <a:solidFill>
              <a:srgbClr val="E4003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latin typeface="Arial" pitchFamily="34" charset="0"/>
                  <a:cs typeface="Arial" pitchFamily="34" charset="0"/>
                </a:rPr>
                <a:t>Ga door 15:2</a:t>
              </a:r>
            </a:p>
          </p:txBody>
        </p:sp>
        <p:sp>
          <p:nvSpPr>
            <p:cNvPr id="24" name="Rounded Rectangle 24">
              <a:extLst>
                <a:ext uri="{FF2B5EF4-FFF2-40B4-BE49-F238E27FC236}">
                  <a16:creationId xmlns:a16="http://schemas.microsoft.com/office/drawing/2014/main" id="{7CA4484A-29BB-5664-9C55-6296A2B33F9C}"/>
                </a:ext>
              </a:extLst>
            </p:cNvPr>
            <p:cNvSpPr>
              <a:spLocks noGrp="1" noRot="1" noMove="1" noResize="1" noEditPoints="1" noAdjustHandles="1" noChangeArrowheads="1" noChangeShapeType="1"/>
            </p:cNvSpPr>
            <p:nvPr/>
          </p:nvSpPr>
          <p:spPr>
            <a:xfrm>
              <a:off x="9162572" y="2712352"/>
              <a:ext cx="2160000" cy="396000"/>
            </a:xfrm>
            <a:prstGeom prst="roundRect">
              <a:avLst/>
            </a:prstGeom>
            <a:solidFill>
              <a:srgbClr val="E4003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err="1">
                  <a:latin typeface="Arial" pitchFamily="34" charset="0"/>
                  <a:cs typeface="Arial" pitchFamily="34" charset="0"/>
                </a:rPr>
                <a:t>Activeer</a:t>
              </a:r>
              <a:r>
                <a:rPr lang="en-US" sz="1200" b="1">
                  <a:latin typeface="Arial" pitchFamily="34" charset="0"/>
                  <a:cs typeface="Arial" pitchFamily="34" charset="0"/>
                </a:rPr>
                <a:t> AED,</a:t>
              </a:r>
            </a:p>
            <a:p>
              <a:pPr algn="ctr"/>
              <a:r>
                <a:rPr lang="en-US" sz="1200" b="1" err="1">
                  <a:latin typeface="Arial" pitchFamily="34" charset="0"/>
                  <a:cs typeface="Arial" pitchFamily="34" charset="0"/>
                </a:rPr>
                <a:t>zodra</a:t>
              </a:r>
              <a:r>
                <a:rPr lang="en-US" sz="1200" b="1">
                  <a:latin typeface="Arial" pitchFamily="34" charset="0"/>
                  <a:cs typeface="Arial" pitchFamily="34" charset="0"/>
                </a:rPr>
                <a:t> </a:t>
              </a:r>
              <a:r>
                <a:rPr lang="en-US" sz="1200" b="1" err="1">
                  <a:latin typeface="Arial" pitchFamily="34" charset="0"/>
                  <a:cs typeface="Arial" pitchFamily="34" charset="0"/>
                </a:rPr>
                <a:t>deze</a:t>
              </a:r>
              <a:r>
                <a:rPr lang="en-US" sz="1200" b="1">
                  <a:latin typeface="Arial" pitchFamily="34" charset="0"/>
                  <a:cs typeface="Arial" pitchFamily="34" charset="0"/>
                </a:rPr>
                <a:t> </a:t>
              </a:r>
              <a:r>
                <a:rPr lang="en-US" sz="1200" b="1" err="1">
                  <a:latin typeface="Arial" pitchFamily="34" charset="0"/>
                  <a:cs typeface="Arial" pitchFamily="34" charset="0"/>
                </a:rPr>
                <a:t>er</a:t>
              </a:r>
              <a:r>
                <a:rPr lang="en-US" sz="1200" b="1">
                  <a:latin typeface="Arial" pitchFamily="34" charset="0"/>
                  <a:cs typeface="Arial" pitchFamily="34" charset="0"/>
                </a:rPr>
                <a:t> is</a:t>
              </a:r>
            </a:p>
          </p:txBody>
        </p:sp>
        <p:sp>
          <p:nvSpPr>
            <p:cNvPr id="25" name="Pijl: omlaag 24">
              <a:extLst>
                <a:ext uri="{FF2B5EF4-FFF2-40B4-BE49-F238E27FC236}">
                  <a16:creationId xmlns:a16="http://schemas.microsoft.com/office/drawing/2014/main" id="{80FD3CE0-BB8D-3D9A-E52D-4F5C07088E66}"/>
                </a:ext>
              </a:extLst>
            </p:cNvPr>
            <p:cNvSpPr>
              <a:spLocks noGrp="1" noRot="1" noChangeAspect="1" noMove="1" noResize="1" noEditPoints="1" noAdjustHandles="1" noChangeArrowheads="1" noChangeShapeType="1"/>
            </p:cNvSpPr>
            <p:nvPr/>
          </p:nvSpPr>
          <p:spPr>
            <a:xfrm>
              <a:off x="11385344" y="242002"/>
              <a:ext cx="696638" cy="2866350"/>
            </a:xfrm>
            <a:prstGeom prst="downArrow">
              <a:avLst/>
            </a:prstGeom>
            <a:solidFill>
              <a:srgbClr val="E4003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nl-NL" sz="1200" b="1">
                  <a:latin typeface="Arial" panose="020B0604020202020204" pitchFamily="34" charset="0"/>
                  <a:cs typeface="Arial" panose="020B0604020202020204" pitchFamily="34" charset="0"/>
                </a:rPr>
                <a:t>Let op veiligheid</a:t>
              </a:r>
            </a:p>
          </p:txBody>
        </p:sp>
        <p:sp>
          <p:nvSpPr>
            <p:cNvPr id="26" name="Rounded Rectangle 24">
              <a:extLst>
                <a:ext uri="{FF2B5EF4-FFF2-40B4-BE49-F238E27FC236}">
                  <a16:creationId xmlns:a16="http://schemas.microsoft.com/office/drawing/2014/main" id="{3386CD57-E825-5FC3-BF9B-B038B59FEB0F}"/>
                </a:ext>
              </a:extLst>
            </p:cNvPr>
            <p:cNvSpPr>
              <a:spLocks noGrp="1" noRot="1" noMove="1" noResize="1" noEditPoints="1" noAdjustHandles="1" noChangeArrowheads="1" noChangeShapeType="1"/>
            </p:cNvSpPr>
            <p:nvPr/>
          </p:nvSpPr>
          <p:spPr>
            <a:xfrm>
              <a:off x="9162572" y="1408432"/>
              <a:ext cx="2160000" cy="252000"/>
            </a:xfrm>
            <a:prstGeom prst="roundRect">
              <a:avLst/>
            </a:prstGeom>
            <a:solidFill>
              <a:srgbClr val="E4003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a:latin typeface="Arial" pitchFamily="34" charset="0"/>
                  <a:cs typeface="Arial" pitchFamily="34" charset="0"/>
                </a:rPr>
                <a:t>Geef</a:t>
              </a:r>
              <a:r>
                <a:rPr lang="en-US" sz="1200" b="1" dirty="0">
                  <a:latin typeface="Arial" pitchFamily="34" charset="0"/>
                  <a:cs typeface="Arial" pitchFamily="34" charset="0"/>
                </a:rPr>
                <a:t> 5 </a:t>
              </a:r>
              <a:r>
                <a:rPr lang="en-US" sz="1200" b="1" dirty="0" err="1">
                  <a:latin typeface="Arial" pitchFamily="34" charset="0"/>
                  <a:cs typeface="Arial" pitchFamily="34" charset="0"/>
                </a:rPr>
                <a:t>beademingen</a:t>
              </a:r>
              <a:endParaRPr lang="en-US" sz="1200" b="1" dirty="0">
                <a:latin typeface="Arial" pitchFamily="34" charset="0"/>
                <a:cs typeface="Arial" pitchFamily="34" charset="0"/>
              </a:endParaRPr>
            </a:p>
          </p:txBody>
        </p:sp>
        <p:sp>
          <p:nvSpPr>
            <p:cNvPr id="27" name="Rounded Rectangle 22">
              <a:extLst>
                <a:ext uri="{FF2B5EF4-FFF2-40B4-BE49-F238E27FC236}">
                  <a16:creationId xmlns:a16="http://schemas.microsoft.com/office/drawing/2014/main" id="{033E6A3D-E2CD-AFAA-5B38-09DB5EFA8C0B}"/>
                </a:ext>
              </a:extLst>
            </p:cNvPr>
            <p:cNvSpPr>
              <a:spLocks noGrp="1" noRot="1" noMove="1" noResize="1" noEditPoints="1" noAdjustHandles="1" noChangeArrowheads="1" noChangeShapeType="1"/>
            </p:cNvSpPr>
            <p:nvPr/>
          </p:nvSpPr>
          <p:spPr>
            <a:xfrm>
              <a:off x="9162572" y="1698412"/>
              <a:ext cx="2160000" cy="252000"/>
            </a:xfrm>
            <a:prstGeom prst="roundRect">
              <a:avLst/>
            </a:prstGeom>
            <a:solidFill>
              <a:srgbClr val="005D9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a:latin typeface="Arial" pitchFamily="34" charset="0"/>
                  <a:cs typeface="Arial" pitchFamily="34" charset="0"/>
                </a:rPr>
                <a:t>Als het kind </a:t>
              </a:r>
              <a:r>
                <a:rPr lang="en-US" sz="1100" b="1" err="1">
                  <a:latin typeface="Arial" pitchFamily="34" charset="0"/>
                  <a:cs typeface="Arial" pitchFamily="34" charset="0"/>
                </a:rPr>
                <a:t>niet</a:t>
              </a:r>
              <a:r>
                <a:rPr lang="en-US" sz="1100" b="1">
                  <a:latin typeface="Arial" pitchFamily="34" charset="0"/>
                  <a:cs typeface="Arial" pitchFamily="34" charset="0"/>
                </a:rPr>
                <a:t> </a:t>
              </a:r>
              <a:r>
                <a:rPr lang="en-US" sz="1100" b="1" err="1">
                  <a:latin typeface="Arial" pitchFamily="34" charset="0"/>
                  <a:cs typeface="Arial" pitchFamily="34" charset="0"/>
                </a:rPr>
                <a:t>reageert</a:t>
              </a:r>
              <a:endParaRPr lang="en-US" sz="1100" b="1">
                <a:latin typeface="Arial" pitchFamily="34" charset="0"/>
                <a:cs typeface="Arial" pitchFamily="34" charset="0"/>
              </a:endParaRPr>
            </a:p>
          </p:txBody>
        </p:sp>
      </p:grpSp>
    </p:spTree>
    <p:extLst>
      <p:ext uri="{BB962C8B-B14F-4D97-AF65-F5344CB8AC3E}">
        <p14:creationId xmlns:p14="http://schemas.microsoft.com/office/powerpoint/2010/main" val="35967624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4">
            <a:extLst>
              <a:ext uri="{FF2B5EF4-FFF2-40B4-BE49-F238E27FC236}">
                <a16:creationId xmlns:a16="http://schemas.microsoft.com/office/drawing/2014/main" id="{B483D971-EC0F-9756-E398-8F17E18BF1E1}"/>
              </a:ext>
            </a:extLst>
          </p:cNvPr>
          <p:cNvSpPr>
            <a:spLocks noGrp="1" noRot="1" noChangeAspect="1" noMove="1" noResize="1" noEditPoints="1" noAdjustHandles="1" noChangeArrowheads="1" noChangeShapeType="1"/>
          </p:cNvSpPr>
          <p:nvPr/>
        </p:nvSpPr>
        <p:spPr>
          <a:xfrm>
            <a:off x="1331471" y="3074575"/>
            <a:ext cx="5871457" cy="786477"/>
          </a:xfrm>
          <a:prstGeom prst="roundRect">
            <a:avLst/>
          </a:prstGeom>
          <a:solidFill>
            <a:srgbClr val="0840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cs typeface="Arial" pitchFamily="34" charset="0"/>
              </a:rPr>
              <a:t>Oefenen</a:t>
            </a:r>
            <a:r>
              <a:rPr lang="en-US" sz="3600" b="1" dirty="0">
                <a:cs typeface="Arial" pitchFamily="34" charset="0"/>
              </a:rPr>
              <a:t> </a:t>
            </a:r>
            <a:r>
              <a:rPr lang="en-US" sz="3600" b="1" dirty="0" err="1">
                <a:cs typeface="Arial" pitchFamily="34" charset="0"/>
              </a:rPr>
              <a:t>vaardigheden</a:t>
            </a:r>
            <a:endParaRPr lang="en-US" sz="3600" b="1" dirty="0">
              <a:cs typeface="Arial" pitchFamily="34" charset="0"/>
            </a:endParaRPr>
          </a:p>
        </p:txBody>
      </p:sp>
      <p:grpSp>
        <p:nvGrpSpPr>
          <p:cNvPr id="5" name="Groep 4">
            <a:extLst>
              <a:ext uri="{FF2B5EF4-FFF2-40B4-BE49-F238E27FC236}">
                <a16:creationId xmlns:a16="http://schemas.microsoft.com/office/drawing/2014/main" id="{AB48AF84-6B52-09C0-4371-132B4C8C9540}"/>
              </a:ext>
            </a:extLst>
          </p:cNvPr>
          <p:cNvGrpSpPr>
            <a:grpSpLocks noGrp="1" noUngrp="1" noRot="1" noMove="1" noResize="1"/>
          </p:cNvGrpSpPr>
          <p:nvPr/>
        </p:nvGrpSpPr>
        <p:grpSpPr>
          <a:xfrm>
            <a:off x="9162572" y="242002"/>
            <a:ext cx="2919410" cy="2866350"/>
            <a:chOff x="9162572" y="242002"/>
            <a:chExt cx="2919410" cy="2866350"/>
          </a:xfrm>
        </p:grpSpPr>
        <p:sp>
          <p:nvSpPr>
            <p:cNvPr id="6" name="Rounded Rectangle 18">
              <a:extLst>
                <a:ext uri="{FF2B5EF4-FFF2-40B4-BE49-F238E27FC236}">
                  <a16:creationId xmlns:a16="http://schemas.microsoft.com/office/drawing/2014/main" id="{DE4C4B57-1763-5057-0337-FAFE53F81873}"/>
                </a:ext>
              </a:extLst>
            </p:cNvPr>
            <p:cNvSpPr>
              <a:spLocks noGrp="1" noRot="1" noMove="1" noResize="1" noEditPoints="1" noAdjustHandles="1" noChangeArrowheads="1" noChangeShapeType="1"/>
            </p:cNvSpPr>
            <p:nvPr/>
          </p:nvSpPr>
          <p:spPr>
            <a:xfrm>
              <a:off x="9162572" y="1988392"/>
              <a:ext cx="2160000" cy="396000"/>
            </a:xfrm>
            <a:prstGeom prst="roundRect">
              <a:avLst/>
            </a:prstGeom>
            <a:solidFill>
              <a:srgbClr val="E4003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itchFamily="34" charset="0"/>
                  <a:cs typeface="Arial" pitchFamily="34" charset="0"/>
                </a:rPr>
                <a:t>15 </a:t>
              </a:r>
              <a:r>
                <a:rPr lang="en-US" sz="1200" b="1" dirty="0" err="1">
                  <a:latin typeface="Arial" pitchFamily="34" charset="0"/>
                  <a:cs typeface="Arial" pitchFamily="34" charset="0"/>
                </a:rPr>
                <a:t>borstcompressies</a:t>
              </a:r>
              <a:endParaRPr lang="en-US" sz="1200" b="1" dirty="0">
                <a:latin typeface="Arial" pitchFamily="34" charset="0"/>
                <a:cs typeface="Arial" pitchFamily="34" charset="0"/>
              </a:endParaRPr>
            </a:p>
            <a:p>
              <a:pPr algn="ctr"/>
              <a:r>
                <a:rPr lang="en-US" sz="1200" b="1" dirty="0">
                  <a:latin typeface="Arial" pitchFamily="34" charset="0"/>
                  <a:cs typeface="Arial" pitchFamily="34" charset="0"/>
                </a:rPr>
                <a:t>2 </a:t>
              </a:r>
              <a:r>
                <a:rPr lang="en-US" sz="1200" b="1" dirty="0" err="1">
                  <a:latin typeface="Arial" pitchFamily="34" charset="0"/>
                  <a:cs typeface="Arial" pitchFamily="34" charset="0"/>
                </a:rPr>
                <a:t>beademingen</a:t>
              </a:r>
              <a:endParaRPr lang="en-US" sz="1200" b="1" dirty="0">
                <a:latin typeface="Arial" pitchFamily="34" charset="0"/>
                <a:cs typeface="Arial" pitchFamily="34" charset="0"/>
              </a:endParaRPr>
            </a:p>
          </p:txBody>
        </p:sp>
        <p:sp>
          <p:nvSpPr>
            <p:cNvPr id="7" name="Rounded Rectangle 19">
              <a:extLst>
                <a:ext uri="{FF2B5EF4-FFF2-40B4-BE49-F238E27FC236}">
                  <a16:creationId xmlns:a16="http://schemas.microsoft.com/office/drawing/2014/main" id="{A36AC93B-C8E9-1C05-DD24-FFDBE01A08E0}"/>
                </a:ext>
              </a:extLst>
            </p:cNvPr>
            <p:cNvSpPr>
              <a:spLocks noGrp="1" noRot="1" noMove="1" noResize="1" noEditPoints="1" noAdjustHandles="1" noChangeArrowheads="1" noChangeShapeType="1"/>
            </p:cNvSpPr>
            <p:nvPr/>
          </p:nvSpPr>
          <p:spPr>
            <a:xfrm>
              <a:off x="9162572" y="534152"/>
              <a:ext cx="2160000" cy="252000"/>
            </a:xfrm>
            <a:prstGeom prst="roundRect">
              <a:avLst/>
            </a:prstGeom>
            <a:solidFill>
              <a:srgbClr val="E4003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itchFamily="34" charset="0"/>
                  <a:cs typeface="Arial" pitchFamily="34" charset="0"/>
                </a:rPr>
                <a:t>(Laat) 112 </a:t>
              </a:r>
              <a:r>
                <a:rPr lang="en-US" sz="1200" b="1" dirty="0" err="1">
                  <a:latin typeface="Arial" pitchFamily="34" charset="0"/>
                  <a:cs typeface="Arial" pitchFamily="34" charset="0"/>
                </a:rPr>
                <a:t>bellen</a:t>
              </a:r>
              <a:r>
                <a:rPr lang="en-US" sz="1200" b="1" dirty="0">
                  <a:latin typeface="Arial" pitchFamily="34" charset="0"/>
                  <a:cs typeface="Arial" pitchFamily="34" charset="0"/>
                </a:rPr>
                <a:t> + AED</a:t>
              </a:r>
            </a:p>
          </p:txBody>
        </p:sp>
        <p:sp>
          <p:nvSpPr>
            <p:cNvPr id="8" name="Rounded Rectangle 20">
              <a:extLst>
                <a:ext uri="{FF2B5EF4-FFF2-40B4-BE49-F238E27FC236}">
                  <a16:creationId xmlns:a16="http://schemas.microsoft.com/office/drawing/2014/main" id="{B7657660-96C8-A681-E880-EA156F629D1D}"/>
                </a:ext>
              </a:extLst>
            </p:cNvPr>
            <p:cNvSpPr>
              <a:spLocks noGrp="1" noRot="1" noMove="1" noResize="1" noEditPoints="1" noAdjustHandles="1" noChangeArrowheads="1" noChangeShapeType="1"/>
            </p:cNvSpPr>
            <p:nvPr/>
          </p:nvSpPr>
          <p:spPr>
            <a:xfrm>
              <a:off x="9162572" y="826302"/>
              <a:ext cx="2160000" cy="252000"/>
            </a:xfrm>
            <a:prstGeom prst="roundRect">
              <a:avLst/>
            </a:prstGeom>
            <a:solidFill>
              <a:srgbClr val="E4003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latin typeface="Arial" pitchFamily="34" charset="0"/>
                  <a:cs typeface="Arial" pitchFamily="34" charset="0"/>
                </a:rPr>
                <a:t>Open </a:t>
              </a:r>
              <a:r>
                <a:rPr lang="en-US" sz="1200" b="1" err="1">
                  <a:latin typeface="Arial" pitchFamily="34" charset="0"/>
                  <a:cs typeface="Arial" pitchFamily="34" charset="0"/>
                </a:rPr>
                <a:t>luchtweg</a:t>
              </a:r>
              <a:endParaRPr lang="en-US" sz="1200" b="1">
                <a:latin typeface="Arial" pitchFamily="34" charset="0"/>
                <a:cs typeface="Arial" pitchFamily="34" charset="0"/>
              </a:endParaRPr>
            </a:p>
          </p:txBody>
        </p:sp>
        <p:sp>
          <p:nvSpPr>
            <p:cNvPr id="9" name="Rounded Rectangle 21">
              <a:extLst>
                <a:ext uri="{FF2B5EF4-FFF2-40B4-BE49-F238E27FC236}">
                  <a16:creationId xmlns:a16="http://schemas.microsoft.com/office/drawing/2014/main" id="{5DB87D09-0FB5-D5FC-1EFC-DC07F9216086}"/>
                </a:ext>
              </a:extLst>
            </p:cNvPr>
            <p:cNvSpPr>
              <a:spLocks noGrp="1" noRot="1" noMove="1" noResize="1" noEditPoints="1" noAdjustHandles="1" noChangeArrowheads="1" noChangeShapeType="1"/>
            </p:cNvSpPr>
            <p:nvPr/>
          </p:nvSpPr>
          <p:spPr>
            <a:xfrm>
              <a:off x="9162572" y="242002"/>
              <a:ext cx="2160000" cy="252000"/>
            </a:xfrm>
            <a:prstGeom prst="roundRect">
              <a:avLst/>
            </a:prstGeom>
            <a:solidFill>
              <a:srgbClr val="005D9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latin typeface="Arial" pitchFamily="34" charset="0"/>
                  <a:cs typeface="Arial" pitchFamily="34" charset="0"/>
                </a:rPr>
                <a:t>Kind </a:t>
              </a:r>
              <a:r>
                <a:rPr lang="en-US" sz="1200" b="1" err="1">
                  <a:latin typeface="Arial" pitchFamily="34" charset="0"/>
                  <a:cs typeface="Arial" pitchFamily="34" charset="0"/>
                </a:rPr>
                <a:t>reageert</a:t>
              </a:r>
              <a:r>
                <a:rPr lang="en-US" sz="1200" b="1">
                  <a:latin typeface="Arial" pitchFamily="34" charset="0"/>
                  <a:cs typeface="Arial" pitchFamily="34" charset="0"/>
                </a:rPr>
                <a:t> </a:t>
              </a:r>
              <a:r>
                <a:rPr lang="en-US" sz="1200" b="1" err="1">
                  <a:latin typeface="Arial" pitchFamily="34" charset="0"/>
                  <a:cs typeface="Arial" pitchFamily="34" charset="0"/>
                </a:rPr>
                <a:t>niet</a:t>
              </a:r>
              <a:endParaRPr lang="en-US" sz="1200" b="1">
                <a:latin typeface="Arial" pitchFamily="34" charset="0"/>
                <a:cs typeface="Arial" pitchFamily="34" charset="0"/>
              </a:endParaRPr>
            </a:p>
          </p:txBody>
        </p:sp>
        <p:sp>
          <p:nvSpPr>
            <p:cNvPr id="10" name="Rounded Rectangle 22">
              <a:extLst>
                <a:ext uri="{FF2B5EF4-FFF2-40B4-BE49-F238E27FC236}">
                  <a16:creationId xmlns:a16="http://schemas.microsoft.com/office/drawing/2014/main" id="{1EECC1C4-27E7-EDF7-FAD1-AAE0638EB306}"/>
                </a:ext>
              </a:extLst>
            </p:cNvPr>
            <p:cNvSpPr>
              <a:spLocks noGrp="1" noRot="1" noMove="1" noResize="1" noEditPoints="1" noAdjustHandles="1" noChangeArrowheads="1" noChangeShapeType="1"/>
            </p:cNvSpPr>
            <p:nvPr/>
          </p:nvSpPr>
          <p:spPr>
            <a:xfrm>
              <a:off x="9162572" y="1118452"/>
              <a:ext cx="2160000" cy="252000"/>
            </a:xfrm>
            <a:prstGeom prst="roundRect">
              <a:avLst/>
            </a:prstGeom>
            <a:solidFill>
              <a:srgbClr val="005D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err="1">
                  <a:latin typeface="Arial" pitchFamily="34" charset="0"/>
                  <a:cs typeface="Arial" pitchFamily="34" charset="0"/>
                </a:rPr>
                <a:t>Ademhaling</a:t>
              </a:r>
              <a:r>
                <a:rPr lang="en-US" sz="1100" b="1">
                  <a:latin typeface="Arial" pitchFamily="34" charset="0"/>
                  <a:cs typeface="Arial" pitchFamily="34" charset="0"/>
                </a:rPr>
                <a:t> </a:t>
              </a:r>
              <a:r>
                <a:rPr lang="en-US" sz="1100" b="1" err="1">
                  <a:latin typeface="Arial" pitchFamily="34" charset="0"/>
                  <a:cs typeface="Arial" pitchFamily="34" charset="0"/>
                </a:rPr>
                <a:t>niet</a:t>
              </a:r>
              <a:r>
                <a:rPr lang="en-US" sz="1100" b="1">
                  <a:latin typeface="Arial" pitchFamily="34" charset="0"/>
                  <a:cs typeface="Arial" pitchFamily="34" charset="0"/>
                </a:rPr>
                <a:t> </a:t>
              </a:r>
              <a:r>
                <a:rPr lang="en-US" sz="1100" b="1" err="1">
                  <a:latin typeface="Arial" pitchFamily="34" charset="0"/>
                  <a:cs typeface="Arial" pitchFamily="34" charset="0"/>
                </a:rPr>
                <a:t>normaal</a:t>
              </a:r>
              <a:endParaRPr lang="en-US" sz="1100" b="1">
                <a:latin typeface="Arial" pitchFamily="34" charset="0"/>
                <a:cs typeface="Arial" pitchFamily="34" charset="0"/>
              </a:endParaRPr>
            </a:p>
          </p:txBody>
        </p:sp>
        <p:sp>
          <p:nvSpPr>
            <p:cNvPr id="11" name="Rounded Rectangle 24">
              <a:extLst>
                <a:ext uri="{FF2B5EF4-FFF2-40B4-BE49-F238E27FC236}">
                  <a16:creationId xmlns:a16="http://schemas.microsoft.com/office/drawing/2014/main" id="{54B56BDD-6E68-B775-D813-7D09FE3D20FC}"/>
                </a:ext>
              </a:extLst>
            </p:cNvPr>
            <p:cNvSpPr>
              <a:spLocks noGrp="1" noRot="1" noMove="1" noResize="1" noEditPoints="1" noAdjustHandles="1" noChangeArrowheads="1" noChangeShapeType="1"/>
            </p:cNvSpPr>
            <p:nvPr/>
          </p:nvSpPr>
          <p:spPr>
            <a:xfrm>
              <a:off x="9162572" y="2422372"/>
              <a:ext cx="2160000" cy="252000"/>
            </a:xfrm>
            <a:prstGeom prst="roundRect">
              <a:avLst/>
            </a:prstGeom>
            <a:solidFill>
              <a:srgbClr val="E4003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latin typeface="Arial" pitchFamily="34" charset="0"/>
                  <a:cs typeface="Arial" pitchFamily="34" charset="0"/>
                </a:rPr>
                <a:t>Ga door 15:2</a:t>
              </a:r>
            </a:p>
          </p:txBody>
        </p:sp>
        <p:sp>
          <p:nvSpPr>
            <p:cNvPr id="12" name="Rounded Rectangle 24">
              <a:extLst>
                <a:ext uri="{FF2B5EF4-FFF2-40B4-BE49-F238E27FC236}">
                  <a16:creationId xmlns:a16="http://schemas.microsoft.com/office/drawing/2014/main" id="{30CD5C0F-F039-ADBA-EDAC-FBDF55CF827F}"/>
                </a:ext>
              </a:extLst>
            </p:cNvPr>
            <p:cNvSpPr>
              <a:spLocks noGrp="1" noRot="1" noMove="1" noResize="1" noEditPoints="1" noAdjustHandles="1" noChangeArrowheads="1" noChangeShapeType="1"/>
            </p:cNvSpPr>
            <p:nvPr/>
          </p:nvSpPr>
          <p:spPr>
            <a:xfrm>
              <a:off x="9162572" y="2712352"/>
              <a:ext cx="2160000" cy="396000"/>
            </a:xfrm>
            <a:prstGeom prst="roundRect">
              <a:avLst/>
            </a:prstGeom>
            <a:solidFill>
              <a:srgbClr val="E4003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err="1">
                  <a:latin typeface="Arial" pitchFamily="34" charset="0"/>
                  <a:cs typeface="Arial" pitchFamily="34" charset="0"/>
                </a:rPr>
                <a:t>Activeer</a:t>
              </a:r>
              <a:r>
                <a:rPr lang="en-US" sz="1200" b="1">
                  <a:latin typeface="Arial" pitchFamily="34" charset="0"/>
                  <a:cs typeface="Arial" pitchFamily="34" charset="0"/>
                </a:rPr>
                <a:t> AED,</a:t>
              </a:r>
            </a:p>
            <a:p>
              <a:pPr algn="ctr"/>
              <a:r>
                <a:rPr lang="en-US" sz="1200" b="1" err="1">
                  <a:latin typeface="Arial" pitchFamily="34" charset="0"/>
                  <a:cs typeface="Arial" pitchFamily="34" charset="0"/>
                </a:rPr>
                <a:t>zodra</a:t>
              </a:r>
              <a:r>
                <a:rPr lang="en-US" sz="1200" b="1">
                  <a:latin typeface="Arial" pitchFamily="34" charset="0"/>
                  <a:cs typeface="Arial" pitchFamily="34" charset="0"/>
                </a:rPr>
                <a:t> </a:t>
              </a:r>
              <a:r>
                <a:rPr lang="en-US" sz="1200" b="1" err="1">
                  <a:latin typeface="Arial" pitchFamily="34" charset="0"/>
                  <a:cs typeface="Arial" pitchFamily="34" charset="0"/>
                </a:rPr>
                <a:t>deze</a:t>
              </a:r>
              <a:r>
                <a:rPr lang="en-US" sz="1200" b="1">
                  <a:latin typeface="Arial" pitchFamily="34" charset="0"/>
                  <a:cs typeface="Arial" pitchFamily="34" charset="0"/>
                </a:rPr>
                <a:t> </a:t>
              </a:r>
              <a:r>
                <a:rPr lang="en-US" sz="1200" b="1" err="1">
                  <a:latin typeface="Arial" pitchFamily="34" charset="0"/>
                  <a:cs typeface="Arial" pitchFamily="34" charset="0"/>
                </a:rPr>
                <a:t>er</a:t>
              </a:r>
              <a:r>
                <a:rPr lang="en-US" sz="1200" b="1">
                  <a:latin typeface="Arial" pitchFamily="34" charset="0"/>
                  <a:cs typeface="Arial" pitchFamily="34" charset="0"/>
                </a:rPr>
                <a:t> is</a:t>
              </a:r>
            </a:p>
          </p:txBody>
        </p:sp>
        <p:sp>
          <p:nvSpPr>
            <p:cNvPr id="13" name="Pijl: omlaag 12">
              <a:extLst>
                <a:ext uri="{FF2B5EF4-FFF2-40B4-BE49-F238E27FC236}">
                  <a16:creationId xmlns:a16="http://schemas.microsoft.com/office/drawing/2014/main" id="{76224D09-D22B-4C6F-CB5B-F50305F3574F}"/>
                </a:ext>
              </a:extLst>
            </p:cNvPr>
            <p:cNvSpPr>
              <a:spLocks noGrp="1" noRot="1" noChangeAspect="1" noMove="1" noResize="1" noEditPoints="1" noAdjustHandles="1" noChangeArrowheads="1" noChangeShapeType="1"/>
            </p:cNvSpPr>
            <p:nvPr/>
          </p:nvSpPr>
          <p:spPr>
            <a:xfrm>
              <a:off x="11385344" y="242002"/>
              <a:ext cx="696638" cy="2866350"/>
            </a:xfrm>
            <a:prstGeom prst="downArrow">
              <a:avLst/>
            </a:prstGeom>
            <a:solidFill>
              <a:srgbClr val="E4003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nl-NL" sz="1200" b="1">
                  <a:latin typeface="Arial" panose="020B0604020202020204" pitchFamily="34" charset="0"/>
                  <a:cs typeface="Arial" panose="020B0604020202020204" pitchFamily="34" charset="0"/>
                </a:rPr>
                <a:t>Let op veiligheid</a:t>
              </a:r>
            </a:p>
          </p:txBody>
        </p:sp>
        <p:sp>
          <p:nvSpPr>
            <p:cNvPr id="14" name="Rounded Rectangle 24">
              <a:extLst>
                <a:ext uri="{FF2B5EF4-FFF2-40B4-BE49-F238E27FC236}">
                  <a16:creationId xmlns:a16="http://schemas.microsoft.com/office/drawing/2014/main" id="{696520D0-BD3A-9D4E-473B-549E93885765}"/>
                </a:ext>
              </a:extLst>
            </p:cNvPr>
            <p:cNvSpPr>
              <a:spLocks noGrp="1" noRot="1" noMove="1" noResize="1" noEditPoints="1" noAdjustHandles="1" noChangeArrowheads="1" noChangeShapeType="1"/>
            </p:cNvSpPr>
            <p:nvPr/>
          </p:nvSpPr>
          <p:spPr>
            <a:xfrm>
              <a:off x="9162572" y="1408432"/>
              <a:ext cx="2160000" cy="252000"/>
            </a:xfrm>
            <a:prstGeom prst="roundRect">
              <a:avLst/>
            </a:prstGeom>
            <a:solidFill>
              <a:srgbClr val="E4003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err="1">
                  <a:latin typeface="Arial" pitchFamily="34" charset="0"/>
                  <a:cs typeface="Arial" pitchFamily="34" charset="0"/>
                </a:rPr>
                <a:t>Geef</a:t>
              </a:r>
              <a:r>
                <a:rPr lang="en-US" sz="1200" b="1">
                  <a:latin typeface="Arial" pitchFamily="34" charset="0"/>
                  <a:cs typeface="Arial" pitchFamily="34" charset="0"/>
                </a:rPr>
                <a:t> 5 </a:t>
              </a:r>
              <a:r>
                <a:rPr lang="en-US" sz="1200" b="1" err="1">
                  <a:latin typeface="Arial" pitchFamily="34" charset="0"/>
                  <a:cs typeface="Arial" pitchFamily="34" charset="0"/>
                </a:rPr>
                <a:t>beademingen</a:t>
              </a:r>
              <a:endParaRPr lang="en-US" sz="1200" b="1">
                <a:latin typeface="Arial" pitchFamily="34" charset="0"/>
                <a:cs typeface="Arial" pitchFamily="34" charset="0"/>
              </a:endParaRPr>
            </a:p>
          </p:txBody>
        </p:sp>
        <p:sp>
          <p:nvSpPr>
            <p:cNvPr id="15" name="Rounded Rectangle 22">
              <a:extLst>
                <a:ext uri="{FF2B5EF4-FFF2-40B4-BE49-F238E27FC236}">
                  <a16:creationId xmlns:a16="http://schemas.microsoft.com/office/drawing/2014/main" id="{BCEFBED7-45AD-7024-35DA-6042BC985BCF}"/>
                </a:ext>
              </a:extLst>
            </p:cNvPr>
            <p:cNvSpPr>
              <a:spLocks noGrp="1" noRot="1" noMove="1" noResize="1" noEditPoints="1" noAdjustHandles="1" noChangeArrowheads="1" noChangeShapeType="1"/>
            </p:cNvSpPr>
            <p:nvPr/>
          </p:nvSpPr>
          <p:spPr>
            <a:xfrm>
              <a:off x="9162572" y="1698412"/>
              <a:ext cx="2160000" cy="252000"/>
            </a:xfrm>
            <a:prstGeom prst="roundRect">
              <a:avLst/>
            </a:prstGeom>
            <a:solidFill>
              <a:srgbClr val="005D9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a:latin typeface="Arial" pitchFamily="34" charset="0"/>
                  <a:cs typeface="Arial" pitchFamily="34" charset="0"/>
                </a:rPr>
                <a:t>Als het kind </a:t>
              </a:r>
              <a:r>
                <a:rPr lang="en-US" sz="1100" b="1" err="1">
                  <a:latin typeface="Arial" pitchFamily="34" charset="0"/>
                  <a:cs typeface="Arial" pitchFamily="34" charset="0"/>
                </a:rPr>
                <a:t>niet</a:t>
              </a:r>
              <a:r>
                <a:rPr lang="en-US" sz="1100" b="1">
                  <a:latin typeface="Arial" pitchFamily="34" charset="0"/>
                  <a:cs typeface="Arial" pitchFamily="34" charset="0"/>
                </a:rPr>
                <a:t> </a:t>
              </a:r>
              <a:r>
                <a:rPr lang="en-US" sz="1100" b="1" err="1">
                  <a:latin typeface="Arial" pitchFamily="34" charset="0"/>
                  <a:cs typeface="Arial" pitchFamily="34" charset="0"/>
                </a:rPr>
                <a:t>reageert</a:t>
              </a:r>
              <a:endParaRPr lang="en-US" sz="1100" b="1">
                <a:latin typeface="Arial" pitchFamily="34" charset="0"/>
                <a:cs typeface="Arial" pitchFamily="34" charset="0"/>
              </a:endParaRPr>
            </a:p>
          </p:txBody>
        </p:sp>
      </p:grpSp>
    </p:spTree>
    <p:extLst>
      <p:ext uri="{BB962C8B-B14F-4D97-AF65-F5344CB8AC3E}">
        <p14:creationId xmlns:p14="http://schemas.microsoft.com/office/powerpoint/2010/main" val="2959846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3">
            <a:extLst>
              <a:ext uri="{FF2B5EF4-FFF2-40B4-BE49-F238E27FC236}">
                <a16:creationId xmlns:a16="http://schemas.microsoft.com/office/drawing/2014/main" id="{A42D9E2B-2E62-F09D-35DC-3FF2A46CCEED}"/>
              </a:ext>
            </a:extLst>
          </p:cNvPr>
          <p:cNvSpPr txBox="1">
            <a:spLocks noGrp="1" noRot="1" noMove="1" noResize="1" noEditPoints="1" noAdjustHandles="1" noChangeArrowheads="1" noChangeShapeType="1"/>
          </p:cNvSpPr>
          <p:nvPr/>
        </p:nvSpPr>
        <p:spPr>
          <a:xfrm>
            <a:off x="502921" y="720000"/>
            <a:ext cx="8503920" cy="1213576"/>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4500" b="1" i="0" kern="1200" baseline="0">
                <a:solidFill>
                  <a:srgbClr val="005D9F"/>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nl-NL" dirty="0"/>
              <a:t>Borstcompressies en beademingen</a:t>
            </a:r>
          </a:p>
          <a:p>
            <a:endParaRPr lang="nl-NL" dirty="0"/>
          </a:p>
        </p:txBody>
      </p:sp>
      <p:grpSp>
        <p:nvGrpSpPr>
          <p:cNvPr id="4" name="Groep 3">
            <a:extLst>
              <a:ext uri="{FF2B5EF4-FFF2-40B4-BE49-F238E27FC236}">
                <a16:creationId xmlns:a16="http://schemas.microsoft.com/office/drawing/2014/main" id="{43646ADA-3AE8-5D37-C9B3-21B862130613}"/>
              </a:ext>
            </a:extLst>
          </p:cNvPr>
          <p:cNvGrpSpPr>
            <a:grpSpLocks noGrp="1" noUngrp="1" noRot="1" noMove="1" noResize="1"/>
          </p:cNvGrpSpPr>
          <p:nvPr/>
        </p:nvGrpSpPr>
        <p:grpSpPr>
          <a:xfrm>
            <a:off x="9162572" y="242002"/>
            <a:ext cx="2919410" cy="2866350"/>
            <a:chOff x="9162572" y="242002"/>
            <a:chExt cx="2919410" cy="2866350"/>
          </a:xfrm>
        </p:grpSpPr>
        <p:sp>
          <p:nvSpPr>
            <p:cNvPr id="5" name="Rounded Rectangle 18">
              <a:extLst>
                <a:ext uri="{FF2B5EF4-FFF2-40B4-BE49-F238E27FC236}">
                  <a16:creationId xmlns:a16="http://schemas.microsoft.com/office/drawing/2014/main" id="{CC56B17E-86D4-B682-C714-20C65D81D58E}"/>
                </a:ext>
              </a:extLst>
            </p:cNvPr>
            <p:cNvSpPr>
              <a:spLocks noGrp="1" noRot="1" noMove="1" noResize="1" noEditPoints="1" noAdjustHandles="1" noChangeArrowheads="1" noChangeShapeType="1"/>
            </p:cNvSpPr>
            <p:nvPr/>
          </p:nvSpPr>
          <p:spPr>
            <a:xfrm>
              <a:off x="9162572" y="1988392"/>
              <a:ext cx="2160000" cy="396000"/>
            </a:xfrm>
            <a:prstGeom prst="roundRect">
              <a:avLst/>
            </a:prstGeom>
            <a:solidFill>
              <a:srgbClr val="E40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latin typeface="Arial" pitchFamily="34" charset="0"/>
                  <a:cs typeface="Arial" pitchFamily="34" charset="0"/>
                </a:rPr>
                <a:t>15 borstcompressies</a:t>
              </a:r>
            </a:p>
            <a:p>
              <a:pPr algn="ctr"/>
              <a:r>
                <a:rPr lang="en-US" sz="1200" b="1">
                  <a:latin typeface="Arial" pitchFamily="34" charset="0"/>
                  <a:cs typeface="Arial" pitchFamily="34" charset="0"/>
                </a:rPr>
                <a:t>2 </a:t>
              </a:r>
              <a:r>
                <a:rPr lang="en-US" sz="1200" b="1" err="1">
                  <a:latin typeface="Arial" pitchFamily="34" charset="0"/>
                  <a:cs typeface="Arial" pitchFamily="34" charset="0"/>
                </a:rPr>
                <a:t>beademingen</a:t>
              </a:r>
              <a:endParaRPr lang="en-US" sz="1200" b="1">
                <a:latin typeface="Arial" pitchFamily="34" charset="0"/>
                <a:cs typeface="Arial" pitchFamily="34" charset="0"/>
              </a:endParaRPr>
            </a:p>
          </p:txBody>
        </p:sp>
        <p:sp>
          <p:nvSpPr>
            <p:cNvPr id="6" name="Rounded Rectangle 19">
              <a:extLst>
                <a:ext uri="{FF2B5EF4-FFF2-40B4-BE49-F238E27FC236}">
                  <a16:creationId xmlns:a16="http://schemas.microsoft.com/office/drawing/2014/main" id="{9D2CA083-E767-AC77-B382-BAAF2B415AA6}"/>
                </a:ext>
              </a:extLst>
            </p:cNvPr>
            <p:cNvSpPr>
              <a:spLocks noGrp="1" noRot="1" noMove="1" noResize="1" noEditPoints="1" noAdjustHandles="1" noChangeArrowheads="1" noChangeShapeType="1"/>
            </p:cNvSpPr>
            <p:nvPr/>
          </p:nvSpPr>
          <p:spPr>
            <a:xfrm>
              <a:off x="9162572" y="534152"/>
              <a:ext cx="2160000" cy="252000"/>
            </a:xfrm>
            <a:prstGeom prst="roundRect">
              <a:avLst/>
            </a:prstGeom>
            <a:solidFill>
              <a:srgbClr val="E4003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latin typeface="Arial" pitchFamily="34" charset="0"/>
                  <a:cs typeface="Arial" pitchFamily="34" charset="0"/>
                </a:rPr>
                <a:t>(Laat) 112 </a:t>
              </a:r>
              <a:r>
                <a:rPr lang="en-US" sz="1200" b="1" err="1">
                  <a:latin typeface="Arial" pitchFamily="34" charset="0"/>
                  <a:cs typeface="Arial" pitchFamily="34" charset="0"/>
                </a:rPr>
                <a:t>bellen</a:t>
              </a:r>
              <a:r>
                <a:rPr lang="en-US" sz="1200" b="1">
                  <a:latin typeface="Arial" pitchFamily="34" charset="0"/>
                  <a:cs typeface="Arial" pitchFamily="34" charset="0"/>
                </a:rPr>
                <a:t> + AED</a:t>
              </a:r>
            </a:p>
          </p:txBody>
        </p:sp>
        <p:sp>
          <p:nvSpPr>
            <p:cNvPr id="7" name="Rounded Rectangle 20">
              <a:extLst>
                <a:ext uri="{FF2B5EF4-FFF2-40B4-BE49-F238E27FC236}">
                  <a16:creationId xmlns:a16="http://schemas.microsoft.com/office/drawing/2014/main" id="{1060BE82-2CD8-F355-8C43-E5FC0FD7A2FA}"/>
                </a:ext>
              </a:extLst>
            </p:cNvPr>
            <p:cNvSpPr>
              <a:spLocks noGrp="1" noRot="1" noMove="1" noResize="1" noEditPoints="1" noAdjustHandles="1" noChangeArrowheads="1" noChangeShapeType="1"/>
            </p:cNvSpPr>
            <p:nvPr/>
          </p:nvSpPr>
          <p:spPr>
            <a:xfrm>
              <a:off x="9162572" y="826302"/>
              <a:ext cx="2160000" cy="252000"/>
            </a:xfrm>
            <a:prstGeom prst="roundRect">
              <a:avLst/>
            </a:prstGeom>
            <a:solidFill>
              <a:srgbClr val="E4003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latin typeface="Arial" pitchFamily="34" charset="0"/>
                  <a:cs typeface="Arial" pitchFamily="34" charset="0"/>
                </a:rPr>
                <a:t>Open </a:t>
              </a:r>
              <a:r>
                <a:rPr lang="en-US" sz="1200" b="1" err="1">
                  <a:latin typeface="Arial" pitchFamily="34" charset="0"/>
                  <a:cs typeface="Arial" pitchFamily="34" charset="0"/>
                </a:rPr>
                <a:t>luchtweg</a:t>
              </a:r>
              <a:endParaRPr lang="en-US" sz="1200" b="1">
                <a:latin typeface="Arial" pitchFamily="34" charset="0"/>
                <a:cs typeface="Arial" pitchFamily="34" charset="0"/>
              </a:endParaRPr>
            </a:p>
          </p:txBody>
        </p:sp>
        <p:sp>
          <p:nvSpPr>
            <p:cNvPr id="8" name="Rounded Rectangle 21">
              <a:extLst>
                <a:ext uri="{FF2B5EF4-FFF2-40B4-BE49-F238E27FC236}">
                  <a16:creationId xmlns:a16="http://schemas.microsoft.com/office/drawing/2014/main" id="{5FB0B0CB-1AFA-CACA-02A2-ED4C298142D1}"/>
                </a:ext>
              </a:extLst>
            </p:cNvPr>
            <p:cNvSpPr>
              <a:spLocks noGrp="1" noRot="1" noMove="1" noResize="1" noEditPoints="1" noAdjustHandles="1" noChangeArrowheads="1" noChangeShapeType="1"/>
            </p:cNvSpPr>
            <p:nvPr/>
          </p:nvSpPr>
          <p:spPr>
            <a:xfrm>
              <a:off x="9162572" y="242002"/>
              <a:ext cx="2160000" cy="252000"/>
            </a:xfrm>
            <a:prstGeom prst="roundRect">
              <a:avLst/>
            </a:prstGeom>
            <a:solidFill>
              <a:srgbClr val="005D9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latin typeface="Arial" pitchFamily="34" charset="0"/>
                  <a:cs typeface="Arial" pitchFamily="34" charset="0"/>
                </a:rPr>
                <a:t>Kind </a:t>
              </a:r>
              <a:r>
                <a:rPr lang="en-US" sz="1200" b="1" err="1">
                  <a:latin typeface="Arial" pitchFamily="34" charset="0"/>
                  <a:cs typeface="Arial" pitchFamily="34" charset="0"/>
                </a:rPr>
                <a:t>reageert</a:t>
              </a:r>
              <a:r>
                <a:rPr lang="en-US" sz="1200" b="1">
                  <a:latin typeface="Arial" pitchFamily="34" charset="0"/>
                  <a:cs typeface="Arial" pitchFamily="34" charset="0"/>
                </a:rPr>
                <a:t> </a:t>
              </a:r>
              <a:r>
                <a:rPr lang="en-US" sz="1200" b="1" err="1">
                  <a:latin typeface="Arial" pitchFamily="34" charset="0"/>
                  <a:cs typeface="Arial" pitchFamily="34" charset="0"/>
                </a:rPr>
                <a:t>niet</a:t>
              </a:r>
              <a:endParaRPr lang="en-US" sz="1200" b="1">
                <a:latin typeface="Arial" pitchFamily="34" charset="0"/>
                <a:cs typeface="Arial" pitchFamily="34" charset="0"/>
              </a:endParaRPr>
            </a:p>
          </p:txBody>
        </p:sp>
        <p:sp>
          <p:nvSpPr>
            <p:cNvPr id="9" name="Rounded Rectangle 22">
              <a:extLst>
                <a:ext uri="{FF2B5EF4-FFF2-40B4-BE49-F238E27FC236}">
                  <a16:creationId xmlns:a16="http://schemas.microsoft.com/office/drawing/2014/main" id="{1F3D7735-E40C-4F54-022B-F1B472C7459D}"/>
                </a:ext>
              </a:extLst>
            </p:cNvPr>
            <p:cNvSpPr>
              <a:spLocks noGrp="1" noRot="1" noMove="1" noResize="1" noEditPoints="1" noAdjustHandles="1" noChangeArrowheads="1" noChangeShapeType="1"/>
            </p:cNvSpPr>
            <p:nvPr/>
          </p:nvSpPr>
          <p:spPr>
            <a:xfrm>
              <a:off x="9162572" y="1118452"/>
              <a:ext cx="2160000" cy="252000"/>
            </a:xfrm>
            <a:prstGeom prst="roundRect">
              <a:avLst/>
            </a:prstGeom>
            <a:solidFill>
              <a:srgbClr val="005D9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err="1">
                  <a:latin typeface="Arial" pitchFamily="34" charset="0"/>
                  <a:cs typeface="Arial" pitchFamily="34" charset="0"/>
                </a:rPr>
                <a:t>Ademhaling</a:t>
              </a:r>
              <a:r>
                <a:rPr lang="en-US" sz="1100" b="1">
                  <a:latin typeface="Arial" pitchFamily="34" charset="0"/>
                  <a:cs typeface="Arial" pitchFamily="34" charset="0"/>
                </a:rPr>
                <a:t> </a:t>
              </a:r>
              <a:r>
                <a:rPr lang="en-US" sz="1100" b="1" err="1">
                  <a:latin typeface="Arial" pitchFamily="34" charset="0"/>
                  <a:cs typeface="Arial" pitchFamily="34" charset="0"/>
                </a:rPr>
                <a:t>niet</a:t>
              </a:r>
              <a:r>
                <a:rPr lang="en-US" sz="1100" b="1">
                  <a:latin typeface="Arial" pitchFamily="34" charset="0"/>
                  <a:cs typeface="Arial" pitchFamily="34" charset="0"/>
                </a:rPr>
                <a:t> </a:t>
              </a:r>
              <a:r>
                <a:rPr lang="en-US" sz="1100" b="1" err="1">
                  <a:latin typeface="Arial" pitchFamily="34" charset="0"/>
                  <a:cs typeface="Arial" pitchFamily="34" charset="0"/>
                </a:rPr>
                <a:t>normaal</a:t>
              </a:r>
              <a:endParaRPr lang="en-US" sz="1100" b="1">
                <a:latin typeface="Arial" pitchFamily="34" charset="0"/>
                <a:cs typeface="Arial" pitchFamily="34" charset="0"/>
              </a:endParaRPr>
            </a:p>
          </p:txBody>
        </p:sp>
        <p:sp>
          <p:nvSpPr>
            <p:cNvPr id="10" name="Rounded Rectangle 24">
              <a:extLst>
                <a:ext uri="{FF2B5EF4-FFF2-40B4-BE49-F238E27FC236}">
                  <a16:creationId xmlns:a16="http://schemas.microsoft.com/office/drawing/2014/main" id="{89839EDB-2EF9-4557-CB16-96596DEEFDBB}"/>
                </a:ext>
              </a:extLst>
            </p:cNvPr>
            <p:cNvSpPr>
              <a:spLocks noGrp="1" noRot="1" noMove="1" noResize="1" noEditPoints="1" noAdjustHandles="1" noChangeArrowheads="1" noChangeShapeType="1"/>
            </p:cNvSpPr>
            <p:nvPr/>
          </p:nvSpPr>
          <p:spPr>
            <a:xfrm>
              <a:off x="9162572" y="2422372"/>
              <a:ext cx="2160000" cy="252000"/>
            </a:xfrm>
            <a:prstGeom prst="roundRect">
              <a:avLst/>
            </a:prstGeom>
            <a:solidFill>
              <a:srgbClr val="E40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latin typeface="Arial" pitchFamily="34" charset="0"/>
                  <a:cs typeface="Arial" pitchFamily="34" charset="0"/>
                </a:rPr>
                <a:t>Ga door 15:2</a:t>
              </a:r>
            </a:p>
          </p:txBody>
        </p:sp>
        <p:sp>
          <p:nvSpPr>
            <p:cNvPr id="11" name="Rounded Rectangle 24">
              <a:extLst>
                <a:ext uri="{FF2B5EF4-FFF2-40B4-BE49-F238E27FC236}">
                  <a16:creationId xmlns:a16="http://schemas.microsoft.com/office/drawing/2014/main" id="{F434B59A-B5E1-CA27-ACDC-CE0173EE6188}"/>
                </a:ext>
              </a:extLst>
            </p:cNvPr>
            <p:cNvSpPr>
              <a:spLocks noGrp="1" noRot="1" noMove="1" noResize="1" noEditPoints="1" noAdjustHandles="1" noChangeArrowheads="1" noChangeShapeType="1"/>
            </p:cNvSpPr>
            <p:nvPr/>
          </p:nvSpPr>
          <p:spPr>
            <a:xfrm>
              <a:off x="9162572" y="2712352"/>
              <a:ext cx="2160000" cy="396000"/>
            </a:xfrm>
            <a:prstGeom prst="roundRect">
              <a:avLst/>
            </a:prstGeom>
            <a:solidFill>
              <a:srgbClr val="E4003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err="1">
                  <a:latin typeface="Arial" pitchFamily="34" charset="0"/>
                  <a:cs typeface="Arial" pitchFamily="34" charset="0"/>
                </a:rPr>
                <a:t>Activeer</a:t>
              </a:r>
              <a:r>
                <a:rPr lang="en-US" sz="1200" b="1">
                  <a:latin typeface="Arial" pitchFamily="34" charset="0"/>
                  <a:cs typeface="Arial" pitchFamily="34" charset="0"/>
                </a:rPr>
                <a:t> AED,</a:t>
              </a:r>
            </a:p>
            <a:p>
              <a:pPr algn="ctr"/>
              <a:r>
                <a:rPr lang="en-US" sz="1200" b="1" err="1">
                  <a:latin typeface="Arial" pitchFamily="34" charset="0"/>
                  <a:cs typeface="Arial" pitchFamily="34" charset="0"/>
                </a:rPr>
                <a:t>zodra</a:t>
              </a:r>
              <a:r>
                <a:rPr lang="en-US" sz="1200" b="1">
                  <a:latin typeface="Arial" pitchFamily="34" charset="0"/>
                  <a:cs typeface="Arial" pitchFamily="34" charset="0"/>
                </a:rPr>
                <a:t> </a:t>
              </a:r>
              <a:r>
                <a:rPr lang="en-US" sz="1200" b="1" err="1">
                  <a:latin typeface="Arial" pitchFamily="34" charset="0"/>
                  <a:cs typeface="Arial" pitchFamily="34" charset="0"/>
                </a:rPr>
                <a:t>deze</a:t>
              </a:r>
              <a:r>
                <a:rPr lang="en-US" sz="1200" b="1">
                  <a:latin typeface="Arial" pitchFamily="34" charset="0"/>
                  <a:cs typeface="Arial" pitchFamily="34" charset="0"/>
                </a:rPr>
                <a:t> </a:t>
              </a:r>
              <a:r>
                <a:rPr lang="en-US" sz="1200" b="1" err="1">
                  <a:latin typeface="Arial" pitchFamily="34" charset="0"/>
                  <a:cs typeface="Arial" pitchFamily="34" charset="0"/>
                </a:rPr>
                <a:t>er</a:t>
              </a:r>
              <a:r>
                <a:rPr lang="en-US" sz="1200" b="1">
                  <a:latin typeface="Arial" pitchFamily="34" charset="0"/>
                  <a:cs typeface="Arial" pitchFamily="34" charset="0"/>
                </a:rPr>
                <a:t> is</a:t>
              </a:r>
            </a:p>
          </p:txBody>
        </p:sp>
        <p:sp>
          <p:nvSpPr>
            <p:cNvPr id="12" name="Pijl: omlaag 11">
              <a:extLst>
                <a:ext uri="{FF2B5EF4-FFF2-40B4-BE49-F238E27FC236}">
                  <a16:creationId xmlns:a16="http://schemas.microsoft.com/office/drawing/2014/main" id="{9E4EF024-DE58-E61A-6D9E-6B94A3E09D82}"/>
                </a:ext>
              </a:extLst>
            </p:cNvPr>
            <p:cNvSpPr>
              <a:spLocks noGrp="1" noRot="1" noChangeAspect="1" noMove="1" noResize="1" noEditPoints="1" noAdjustHandles="1" noChangeArrowheads="1" noChangeShapeType="1"/>
            </p:cNvSpPr>
            <p:nvPr/>
          </p:nvSpPr>
          <p:spPr>
            <a:xfrm>
              <a:off x="11385344" y="242002"/>
              <a:ext cx="696638" cy="2866350"/>
            </a:xfrm>
            <a:prstGeom prst="downArrow">
              <a:avLst/>
            </a:prstGeom>
            <a:solidFill>
              <a:srgbClr val="E4003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nl-NL" sz="1200" b="1">
                  <a:latin typeface="Arial" panose="020B0604020202020204" pitchFamily="34" charset="0"/>
                  <a:cs typeface="Arial" panose="020B0604020202020204" pitchFamily="34" charset="0"/>
                </a:rPr>
                <a:t>Let op veiligheid</a:t>
              </a:r>
            </a:p>
          </p:txBody>
        </p:sp>
        <p:sp>
          <p:nvSpPr>
            <p:cNvPr id="13" name="Rounded Rectangle 24">
              <a:extLst>
                <a:ext uri="{FF2B5EF4-FFF2-40B4-BE49-F238E27FC236}">
                  <a16:creationId xmlns:a16="http://schemas.microsoft.com/office/drawing/2014/main" id="{D2809B84-304F-7149-E19C-3B7F514B7EF5}"/>
                </a:ext>
              </a:extLst>
            </p:cNvPr>
            <p:cNvSpPr>
              <a:spLocks noGrp="1" noRot="1" noMove="1" noResize="1" noEditPoints="1" noAdjustHandles="1" noChangeArrowheads="1" noChangeShapeType="1"/>
            </p:cNvSpPr>
            <p:nvPr/>
          </p:nvSpPr>
          <p:spPr>
            <a:xfrm>
              <a:off x="9162572" y="1408432"/>
              <a:ext cx="2160000" cy="252000"/>
            </a:xfrm>
            <a:prstGeom prst="roundRect">
              <a:avLst/>
            </a:prstGeom>
            <a:solidFill>
              <a:srgbClr val="E4003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a:latin typeface="Arial" pitchFamily="34" charset="0"/>
                  <a:cs typeface="Arial" pitchFamily="34" charset="0"/>
                </a:rPr>
                <a:t>Geef</a:t>
              </a:r>
              <a:r>
                <a:rPr lang="en-US" sz="1200" b="1" dirty="0">
                  <a:latin typeface="Arial" pitchFamily="34" charset="0"/>
                  <a:cs typeface="Arial" pitchFamily="34" charset="0"/>
                </a:rPr>
                <a:t> 5 </a:t>
              </a:r>
              <a:r>
                <a:rPr lang="en-US" sz="1200" b="1" dirty="0" err="1">
                  <a:latin typeface="Arial" pitchFamily="34" charset="0"/>
                  <a:cs typeface="Arial" pitchFamily="34" charset="0"/>
                </a:rPr>
                <a:t>beademingen</a:t>
              </a:r>
              <a:endParaRPr lang="en-US" sz="1200" b="1" dirty="0">
                <a:latin typeface="Arial" pitchFamily="34" charset="0"/>
                <a:cs typeface="Arial" pitchFamily="34" charset="0"/>
              </a:endParaRPr>
            </a:p>
          </p:txBody>
        </p:sp>
        <p:sp>
          <p:nvSpPr>
            <p:cNvPr id="14" name="Rounded Rectangle 22">
              <a:extLst>
                <a:ext uri="{FF2B5EF4-FFF2-40B4-BE49-F238E27FC236}">
                  <a16:creationId xmlns:a16="http://schemas.microsoft.com/office/drawing/2014/main" id="{C6B85E06-AD1C-1923-83B1-EF9A199D585F}"/>
                </a:ext>
              </a:extLst>
            </p:cNvPr>
            <p:cNvSpPr>
              <a:spLocks noGrp="1" noRot="1" noMove="1" noResize="1" noEditPoints="1" noAdjustHandles="1" noChangeArrowheads="1" noChangeShapeType="1"/>
            </p:cNvSpPr>
            <p:nvPr/>
          </p:nvSpPr>
          <p:spPr>
            <a:xfrm>
              <a:off x="9162572" y="1698412"/>
              <a:ext cx="2160000" cy="252000"/>
            </a:xfrm>
            <a:prstGeom prst="roundRect">
              <a:avLst/>
            </a:prstGeom>
            <a:solidFill>
              <a:srgbClr val="005D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a:latin typeface="Arial" pitchFamily="34" charset="0"/>
                  <a:cs typeface="Arial" pitchFamily="34" charset="0"/>
                </a:rPr>
                <a:t>Als het kind </a:t>
              </a:r>
              <a:r>
                <a:rPr lang="en-US" sz="1100" b="1" err="1">
                  <a:latin typeface="Arial" pitchFamily="34" charset="0"/>
                  <a:cs typeface="Arial" pitchFamily="34" charset="0"/>
                </a:rPr>
                <a:t>niet</a:t>
              </a:r>
              <a:r>
                <a:rPr lang="en-US" sz="1100" b="1">
                  <a:latin typeface="Arial" pitchFamily="34" charset="0"/>
                  <a:cs typeface="Arial" pitchFamily="34" charset="0"/>
                </a:rPr>
                <a:t> </a:t>
              </a:r>
              <a:r>
                <a:rPr lang="en-US" sz="1100" b="1" err="1">
                  <a:latin typeface="Arial" pitchFamily="34" charset="0"/>
                  <a:cs typeface="Arial" pitchFamily="34" charset="0"/>
                </a:rPr>
                <a:t>reageert</a:t>
              </a:r>
              <a:endParaRPr lang="en-US" sz="1100" b="1">
                <a:latin typeface="Arial" pitchFamily="34" charset="0"/>
                <a:cs typeface="Arial" pitchFamily="34" charset="0"/>
              </a:endParaRPr>
            </a:p>
          </p:txBody>
        </p:sp>
      </p:grpSp>
      <p:pic>
        <p:nvPicPr>
          <p:cNvPr id="16" name="Afbeelding 15">
            <a:extLst>
              <a:ext uri="{FF2B5EF4-FFF2-40B4-BE49-F238E27FC236}">
                <a16:creationId xmlns:a16="http://schemas.microsoft.com/office/drawing/2014/main" id="{790DCBE8-9F69-F2D0-042B-6C985B70FC27}"/>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l="9000" t="23656" r="28901" b="16149"/>
          <a:stretch/>
        </p:blipFill>
        <p:spPr>
          <a:xfrm>
            <a:off x="381000" y="1936977"/>
            <a:ext cx="4286248" cy="2771444"/>
          </a:xfrm>
          <a:prstGeom prst="rect">
            <a:avLst/>
          </a:prstGeom>
        </p:spPr>
      </p:pic>
      <p:pic>
        <p:nvPicPr>
          <p:cNvPr id="17" name="Afbeelding 16">
            <a:extLst>
              <a:ext uri="{FF2B5EF4-FFF2-40B4-BE49-F238E27FC236}">
                <a16:creationId xmlns:a16="http://schemas.microsoft.com/office/drawing/2014/main" id="{4EB94317-E821-CCD0-6F46-075EE74274C0}"/>
              </a:ext>
            </a:extLst>
          </p:cNvPr>
          <p:cNvPicPr>
            <a:picLocks noGrp="1" noRot="1" noChangeAspect="1" noMove="1" noResize="1" noEditPoints="1" noAdjustHandles="1" noChangeArrowheads="1" noChangeShapeType="1" noCrop="1"/>
          </p:cNvPicPr>
          <p:nvPr/>
        </p:nvPicPr>
        <p:blipFill rotWithShape="1">
          <a:blip r:embed="rId4">
            <a:extLst>
              <a:ext uri="{28A0092B-C50C-407E-A947-70E740481C1C}">
                <a14:useLocalDpi xmlns:a14="http://schemas.microsoft.com/office/drawing/2010/main" val="0"/>
              </a:ext>
            </a:extLst>
          </a:blip>
          <a:srcRect l="8967" t="25038" r="29533" b="13722"/>
          <a:stretch/>
        </p:blipFill>
        <p:spPr>
          <a:xfrm>
            <a:off x="4224878" y="1738321"/>
            <a:ext cx="4286247" cy="2847015"/>
          </a:xfrm>
          <a:prstGeom prst="rect">
            <a:avLst/>
          </a:prstGeom>
        </p:spPr>
      </p:pic>
      <p:sp>
        <p:nvSpPr>
          <p:cNvPr id="18" name="Rectangle 3">
            <a:extLst>
              <a:ext uri="{FF2B5EF4-FFF2-40B4-BE49-F238E27FC236}">
                <a16:creationId xmlns:a16="http://schemas.microsoft.com/office/drawing/2014/main" id="{82400C83-50A1-4831-CE4E-B89441047594}"/>
              </a:ext>
            </a:extLst>
          </p:cNvPr>
          <p:cNvSpPr txBox="1">
            <a:spLocks noGrp="1" noRot="1" noMove="1" noResize="1" noEditPoints="1" noAdjustHandles="1" noChangeArrowheads="1" noChangeShapeType="1"/>
          </p:cNvSpPr>
          <p:nvPr/>
        </p:nvSpPr>
        <p:spPr bwMode="auto">
          <a:xfrm>
            <a:off x="1812553" y="4585336"/>
            <a:ext cx="6890327" cy="839531"/>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a:bodyPr>
          <a:lstStyle>
            <a:lvl1pPr marL="0" indent="0" algn="l" defTabSz="914400" rtl="0" eaLnBrk="1" latinLnBrk="0" hangingPunct="1">
              <a:lnSpc>
                <a:spcPct val="90000"/>
              </a:lnSpc>
              <a:spcBef>
                <a:spcPts val="1000"/>
              </a:spcBef>
              <a:buFontTx/>
              <a:buNone/>
              <a:defRPr lang="nl-NL" sz="1400" b="0" i="0" kern="1200" smtClean="0">
                <a:solidFill>
                  <a:schemeClr val="tx1"/>
                </a:solidFill>
                <a:effectLst/>
                <a:latin typeface="Arial" panose="020B0604020202020204" pitchFamily="34" charset="0"/>
                <a:ea typeface="+mn-ea"/>
                <a:cs typeface="+mn-cs"/>
              </a:defRPr>
            </a:lvl1pPr>
            <a:lvl2pPr marL="457200" indent="0" algn="l" defTabSz="914400" rtl="0" eaLnBrk="1" latinLnBrk="0" hangingPunct="1">
              <a:lnSpc>
                <a:spcPct val="90000"/>
              </a:lnSpc>
              <a:spcBef>
                <a:spcPts val="500"/>
              </a:spcBef>
              <a:buFontTx/>
              <a:buNone/>
              <a:defRPr sz="2400" b="0" i="0" kern="1200">
                <a:solidFill>
                  <a:schemeClr val="tx1"/>
                </a:solidFill>
                <a:latin typeface="Arial" panose="020B0604020202020204" pitchFamily="34" charset="0"/>
                <a:ea typeface="+mn-ea"/>
                <a:cs typeface="+mn-cs"/>
              </a:defRPr>
            </a:lvl2pPr>
            <a:lvl3pPr marL="914400" indent="0" algn="l" defTabSz="914400" rtl="0" eaLnBrk="1" latinLnBrk="0" hangingPunct="1">
              <a:lnSpc>
                <a:spcPct val="90000"/>
              </a:lnSpc>
              <a:spcBef>
                <a:spcPts val="500"/>
              </a:spcBef>
              <a:buFontTx/>
              <a:buNone/>
              <a:defRPr sz="1200" b="0" i="0" kern="1200">
                <a:solidFill>
                  <a:schemeClr val="tx1"/>
                </a:solidFill>
                <a:latin typeface="Arial" panose="020B0604020202020204" pitchFamily="34" charset="0"/>
                <a:ea typeface="+mn-ea"/>
                <a:cs typeface="+mn-cs"/>
              </a:defRPr>
            </a:lvl3pPr>
            <a:lvl4pPr marL="1371600" indent="0" algn="l" defTabSz="914400" rtl="0" eaLnBrk="1" latinLnBrk="0" hangingPunct="1">
              <a:lnSpc>
                <a:spcPct val="90000"/>
              </a:lnSpc>
              <a:spcBef>
                <a:spcPts val="500"/>
              </a:spcBef>
              <a:buFontTx/>
              <a:buNone/>
              <a:defRPr sz="1800" b="0" i="0" kern="1200">
                <a:solidFill>
                  <a:schemeClr val="tx1"/>
                </a:solidFill>
                <a:latin typeface="Arial" panose="020B0604020202020204" pitchFamily="34" charset="0"/>
                <a:ea typeface="+mn-ea"/>
                <a:cs typeface="+mn-cs"/>
              </a:defRPr>
            </a:lvl4pPr>
            <a:lvl5pPr marL="1828800" indent="0" algn="l" defTabSz="914400" rtl="0" eaLnBrk="1" latinLnBrk="0" hangingPunct="1">
              <a:lnSpc>
                <a:spcPct val="90000"/>
              </a:lnSpc>
              <a:spcBef>
                <a:spcPts val="500"/>
              </a:spcBef>
              <a:buFontTx/>
              <a:buNone/>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4800" b="1" dirty="0"/>
              <a:t> </a:t>
            </a:r>
            <a:r>
              <a:rPr lang="en-GB" sz="4000" b="1" dirty="0">
                <a:latin typeface="+mj-lt"/>
              </a:rPr>
              <a:t>15</a:t>
            </a:r>
            <a:r>
              <a:rPr lang="en-GB" sz="4000" dirty="0"/>
              <a:t>	</a:t>
            </a:r>
            <a:r>
              <a:rPr lang="en-GB" sz="4000" b="1" dirty="0">
                <a:solidFill>
                  <a:srgbClr val="FF0000"/>
                </a:solidFill>
              </a:rPr>
              <a:t> </a:t>
            </a:r>
            <a:r>
              <a:rPr lang="en-GB" sz="4000" dirty="0"/>
              <a:t>			    	</a:t>
            </a:r>
            <a:r>
              <a:rPr lang="en-GB" sz="4000" b="1" dirty="0">
                <a:latin typeface="+mn-lt"/>
              </a:rPr>
              <a:t>2</a:t>
            </a:r>
          </a:p>
        </p:txBody>
      </p:sp>
    </p:spTree>
    <p:extLst>
      <p:ext uri="{BB962C8B-B14F-4D97-AF65-F5344CB8AC3E}">
        <p14:creationId xmlns:p14="http://schemas.microsoft.com/office/powerpoint/2010/main" val="39385183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4">
            <a:extLst>
              <a:ext uri="{FF2B5EF4-FFF2-40B4-BE49-F238E27FC236}">
                <a16:creationId xmlns:a16="http://schemas.microsoft.com/office/drawing/2014/main" id="{CC5BD770-5FC0-5C38-5DF9-643EFFF0D00F}"/>
              </a:ext>
            </a:extLst>
          </p:cNvPr>
          <p:cNvSpPr>
            <a:spLocks noGrp="1" noRot="1" noChangeAspect="1" noMove="1" noResize="1" noEditPoints="1" noAdjustHandles="1" noChangeArrowheads="1" noChangeShapeType="1"/>
          </p:cNvSpPr>
          <p:nvPr/>
        </p:nvSpPr>
        <p:spPr>
          <a:xfrm>
            <a:off x="1331471" y="3074575"/>
            <a:ext cx="5871457" cy="786477"/>
          </a:xfrm>
          <a:prstGeom prst="roundRect">
            <a:avLst/>
          </a:prstGeom>
          <a:solidFill>
            <a:srgbClr val="0840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cs typeface="Arial" pitchFamily="34" charset="0"/>
              </a:rPr>
              <a:t>Oefenen</a:t>
            </a:r>
            <a:r>
              <a:rPr lang="en-US" sz="3600" b="1" dirty="0">
                <a:cs typeface="Arial" pitchFamily="34" charset="0"/>
              </a:rPr>
              <a:t> </a:t>
            </a:r>
            <a:r>
              <a:rPr lang="en-US" sz="3600" b="1" dirty="0" err="1">
                <a:cs typeface="Arial" pitchFamily="34" charset="0"/>
              </a:rPr>
              <a:t>vaardigheden</a:t>
            </a:r>
            <a:endParaRPr lang="en-US" sz="3600" b="1" dirty="0">
              <a:cs typeface="Arial" pitchFamily="34" charset="0"/>
            </a:endParaRPr>
          </a:p>
        </p:txBody>
      </p:sp>
      <p:grpSp>
        <p:nvGrpSpPr>
          <p:cNvPr id="5" name="Groep 4">
            <a:extLst>
              <a:ext uri="{FF2B5EF4-FFF2-40B4-BE49-F238E27FC236}">
                <a16:creationId xmlns:a16="http://schemas.microsoft.com/office/drawing/2014/main" id="{597121C6-B1BD-E127-3452-B429A34B4C67}"/>
              </a:ext>
            </a:extLst>
          </p:cNvPr>
          <p:cNvGrpSpPr>
            <a:grpSpLocks noGrp="1" noUngrp="1" noRot="1" noMove="1" noResize="1"/>
          </p:cNvGrpSpPr>
          <p:nvPr/>
        </p:nvGrpSpPr>
        <p:grpSpPr>
          <a:xfrm>
            <a:off x="9162572" y="242002"/>
            <a:ext cx="2919410" cy="2866350"/>
            <a:chOff x="9162572" y="242002"/>
            <a:chExt cx="2919410" cy="2866350"/>
          </a:xfrm>
        </p:grpSpPr>
        <p:sp>
          <p:nvSpPr>
            <p:cNvPr id="14" name="Rounded Rectangle 24">
              <a:extLst>
                <a:ext uri="{FF2B5EF4-FFF2-40B4-BE49-F238E27FC236}">
                  <a16:creationId xmlns:a16="http://schemas.microsoft.com/office/drawing/2014/main" id="{0D1BFF56-B5F0-3E53-5FB4-9BD3E5D8F7A1}"/>
                </a:ext>
              </a:extLst>
            </p:cNvPr>
            <p:cNvSpPr>
              <a:spLocks noGrp="1" noRot="1" noMove="1" noResize="1" noEditPoints="1" noAdjustHandles="1" noChangeArrowheads="1" noChangeShapeType="1"/>
            </p:cNvSpPr>
            <p:nvPr/>
          </p:nvSpPr>
          <p:spPr>
            <a:xfrm>
              <a:off x="9162572" y="1408432"/>
              <a:ext cx="2160000" cy="252000"/>
            </a:xfrm>
            <a:prstGeom prst="roundRect">
              <a:avLst/>
            </a:prstGeom>
            <a:solidFill>
              <a:srgbClr val="E4013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a:latin typeface="Arial" pitchFamily="34" charset="0"/>
                  <a:cs typeface="Arial" pitchFamily="34" charset="0"/>
                </a:rPr>
                <a:t>Geef</a:t>
              </a:r>
              <a:r>
                <a:rPr lang="en-US" sz="1200" b="1" dirty="0">
                  <a:latin typeface="Arial" pitchFamily="34" charset="0"/>
                  <a:cs typeface="Arial" pitchFamily="34" charset="0"/>
                </a:rPr>
                <a:t> 5 </a:t>
              </a:r>
              <a:r>
                <a:rPr lang="en-US" sz="1200" b="1" dirty="0" err="1">
                  <a:latin typeface="Arial" pitchFamily="34" charset="0"/>
                  <a:cs typeface="Arial" pitchFamily="34" charset="0"/>
                </a:rPr>
                <a:t>beademingen</a:t>
              </a:r>
              <a:endParaRPr lang="en-US" sz="1200" b="1" dirty="0">
                <a:latin typeface="Arial" pitchFamily="34" charset="0"/>
                <a:cs typeface="Arial" pitchFamily="34" charset="0"/>
              </a:endParaRPr>
            </a:p>
          </p:txBody>
        </p:sp>
        <p:sp>
          <p:nvSpPr>
            <p:cNvPr id="6" name="Rounded Rectangle 18">
              <a:extLst>
                <a:ext uri="{FF2B5EF4-FFF2-40B4-BE49-F238E27FC236}">
                  <a16:creationId xmlns:a16="http://schemas.microsoft.com/office/drawing/2014/main" id="{232D6388-1059-0726-3FEB-F8A96374128B}"/>
                </a:ext>
              </a:extLst>
            </p:cNvPr>
            <p:cNvSpPr>
              <a:spLocks noGrp="1" noRot="1" noMove="1" noResize="1" noEditPoints="1" noAdjustHandles="1" noChangeArrowheads="1" noChangeShapeType="1"/>
            </p:cNvSpPr>
            <p:nvPr/>
          </p:nvSpPr>
          <p:spPr>
            <a:xfrm>
              <a:off x="9162572" y="1988392"/>
              <a:ext cx="2160000" cy="396000"/>
            </a:xfrm>
            <a:prstGeom prst="roundRect">
              <a:avLst/>
            </a:prstGeom>
            <a:solidFill>
              <a:srgbClr val="E40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itchFamily="34" charset="0"/>
                  <a:cs typeface="Arial" pitchFamily="34" charset="0"/>
                </a:rPr>
                <a:t>15 borstcompressies</a:t>
              </a:r>
            </a:p>
            <a:p>
              <a:pPr algn="ctr"/>
              <a:r>
                <a:rPr lang="en-US" sz="1200" b="1" dirty="0">
                  <a:latin typeface="Arial" pitchFamily="34" charset="0"/>
                  <a:cs typeface="Arial" pitchFamily="34" charset="0"/>
                </a:rPr>
                <a:t>2 </a:t>
              </a:r>
              <a:r>
                <a:rPr lang="en-US" sz="1200" b="1" dirty="0" err="1">
                  <a:latin typeface="Arial" pitchFamily="34" charset="0"/>
                  <a:cs typeface="Arial" pitchFamily="34" charset="0"/>
                </a:rPr>
                <a:t>beademingen</a:t>
              </a:r>
              <a:endParaRPr lang="en-US" sz="1200" b="1" dirty="0">
                <a:latin typeface="Arial" pitchFamily="34" charset="0"/>
                <a:cs typeface="Arial" pitchFamily="34" charset="0"/>
              </a:endParaRPr>
            </a:p>
          </p:txBody>
        </p:sp>
        <p:sp>
          <p:nvSpPr>
            <p:cNvPr id="7" name="Rounded Rectangle 19">
              <a:extLst>
                <a:ext uri="{FF2B5EF4-FFF2-40B4-BE49-F238E27FC236}">
                  <a16:creationId xmlns:a16="http://schemas.microsoft.com/office/drawing/2014/main" id="{B1454DA7-5EED-8F86-9D8F-2F7F650CDBDC}"/>
                </a:ext>
              </a:extLst>
            </p:cNvPr>
            <p:cNvSpPr>
              <a:spLocks noGrp="1" noRot="1" noMove="1" noResize="1" noEditPoints="1" noAdjustHandles="1" noChangeArrowheads="1" noChangeShapeType="1"/>
            </p:cNvSpPr>
            <p:nvPr/>
          </p:nvSpPr>
          <p:spPr>
            <a:xfrm>
              <a:off x="9162572" y="534152"/>
              <a:ext cx="2160000" cy="252000"/>
            </a:xfrm>
            <a:prstGeom prst="roundRect">
              <a:avLst/>
            </a:prstGeom>
            <a:solidFill>
              <a:srgbClr val="E4003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latin typeface="Arial" pitchFamily="34" charset="0"/>
                  <a:cs typeface="Arial" pitchFamily="34" charset="0"/>
                </a:rPr>
                <a:t>(Laat) 112 </a:t>
              </a:r>
              <a:r>
                <a:rPr lang="en-US" sz="1200" b="1" err="1">
                  <a:latin typeface="Arial" pitchFamily="34" charset="0"/>
                  <a:cs typeface="Arial" pitchFamily="34" charset="0"/>
                </a:rPr>
                <a:t>bellen</a:t>
              </a:r>
              <a:r>
                <a:rPr lang="en-US" sz="1200" b="1">
                  <a:latin typeface="Arial" pitchFamily="34" charset="0"/>
                  <a:cs typeface="Arial" pitchFamily="34" charset="0"/>
                </a:rPr>
                <a:t> + AED</a:t>
              </a:r>
            </a:p>
          </p:txBody>
        </p:sp>
        <p:sp>
          <p:nvSpPr>
            <p:cNvPr id="8" name="Rounded Rectangle 20">
              <a:extLst>
                <a:ext uri="{FF2B5EF4-FFF2-40B4-BE49-F238E27FC236}">
                  <a16:creationId xmlns:a16="http://schemas.microsoft.com/office/drawing/2014/main" id="{988D3E79-B776-E687-2DD0-7C5189067F43}"/>
                </a:ext>
              </a:extLst>
            </p:cNvPr>
            <p:cNvSpPr>
              <a:spLocks noGrp="1" noRot="1" noMove="1" noResize="1" noEditPoints="1" noAdjustHandles="1" noChangeArrowheads="1" noChangeShapeType="1"/>
            </p:cNvSpPr>
            <p:nvPr/>
          </p:nvSpPr>
          <p:spPr>
            <a:xfrm>
              <a:off x="9162572" y="826302"/>
              <a:ext cx="2160000" cy="252000"/>
            </a:xfrm>
            <a:prstGeom prst="roundRect">
              <a:avLst/>
            </a:prstGeom>
            <a:solidFill>
              <a:srgbClr val="E4003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latin typeface="Arial" pitchFamily="34" charset="0"/>
                  <a:cs typeface="Arial" pitchFamily="34" charset="0"/>
                </a:rPr>
                <a:t>Open </a:t>
              </a:r>
              <a:r>
                <a:rPr lang="en-US" sz="1200" b="1" err="1">
                  <a:latin typeface="Arial" pitchFamily="34" charset="0"/>
                  <a:cs typeface="Arial" pitchFamily="34" charset="0"/>
                </a:rPr>
                <a:t>luchtweg</a:t>
              </a:r>
              <a:endParaRPr lang="en-US" sz="1200" b="1">
                <a:latin typeface="Arial" pitchFamily="34" charset="0"/>
                <a:cs typeface="Arial" pitchFamily="34" charset="0"/>
              </a:endParaRPr>
            </a:p>
          </p:txBody>
        </p:sp>
        <p:sp>
          <p:nvSpPr>
            <p:cNvPr id="9" name="Rounded Rectangle 21">
              <a:extLst>
                <a:ext uri="{FF2B5EF4-FFF2-40B4-BE49-F238E27FC236}">
                  <a16:creationId xmlns:a16="http://schemas.microsoft.com/office/drawing/2014/main" id="{6C63FDCF-BAC1-E24C-2B9A-8F4509325ECE}"/>
                </a:ext>
              </a:extLst>
            </p:cNvPr>
            <p:cNvSpPr>
              <a:spLocks noGrp="1" noRot="1" noMove="1" noResize="1" noEditPoints="1" noAdjustHandles="1" noChangeArrowheads="1" noChangeShapeType="1"/>
            </p:cNvSpPr>
            <p:nvPr/>
          </p:nvSpPr>
          <p:spPr>
            <a:xfrm>
              <a:off x="9162572" y="242002"/>
              <a:ext cx="2160000" cy="252000"/>
            </a:xfrm>
            <a:prstGeom prst="roundRect">
              <a:avLst/>
            </a:prstGeom>
            <a:solidFill>
              <a:srgbClr val="005D9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latin typeface="Arial" pitchFamily="34" charset="0"/>
                  <a:cs typeface="Arial" pitchFamily="34" charset="0"/>
                </a:rPr>
                <a:t>Kind </a:t>
              </a:r>
              <a:r>
                <a:rPr lang="en-US" sz="1200" b="1" err="1">
                  <a:latin typeface="Arial" pitchFamily="34" charset="0"/>
                  <a:cs typeface="Arial" pitchFamily="34" charset="0"/>
                </a:rPr>
                <a:t>reageert</a:t>
              </a:r>
              <a:r>
                <a:rPr lang="en-US" sz="1200" b="1">
                  <a:latin typeface="Arial" pitchFamily="34" charset="0"/>
                  <a:cs typeface="Arial" pitchFamily="34" charset="0"/>
                </a:rPr>
                <a:t> </a:t>
              </a:r>
              <a:r>
                <a:rPr lang="en-US" sz="1200" b="1" err="1">
                  <a:latin typeface="Arial" pitchFamily="34" charset="0"/>
                  <a:cs typeface="Arial" pitchFamily="34" charset="0"/>
                </a:rPr>
                <a:t>niet</a:t>
              </a:r>
              <a:endParaRPr lang="en-US" sz="1200" b="1">
                <a:latin typeface="Arial" pitchFamily="34" charset="0"/>
                <a:cs typeface="Arial" pitchFamily="34" charset="0"/>
              </a:endParaRPr>
            </a:p>
          </p:txBody>
        </p:sp>
        <p:sp>
          <p:nvSpPr>
            <p:cNvPr id="10" name="Rounded Rectangle 22">
              <a:extLst>
                <a:ext uri="{FF2B5EF4-FFF2-40B4-BE49-F238E27FC236}">
                  <a16:creationId xmlns:a16="http://schemas.microsoft.com/office/drawing/2014/main" id="{0497F77A-4754-6F7B-2E44-664A31FA3863}"/>
                </a:ext>
              </a:extLst>
            </p:cNvPr>
            <p:cNvSpPr>
              <a:spLocks noGrp="1" noRot="1" noMove="1" noResize="1" noEditPoints="1" noAdjustHandles="1" noChangeArrowheads="1" noChangeShapeType="1"/>
            </p:cNvSpPr>
            <p:nvPr/>
          </p:nvSpPr>
          <p:spPr>
            <a:xfrm>
              <a:off x="9162572" y="1118452"/>
              <a:ext cx="2160000" cy="252000"/>
            </a:xfrm>
            <a:prstGeom prst="roundRect">
              <a:avLst/>
            </a:prstGeom>
            <a:solidFill>
              <a:srgbClr val="005D9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err="1">
                  <a:latin typeface="Arial" pitchFamily="34" charset="0"/>
                  <a:cs typeface="Arial" pitchFamily="34" charset="0"/>
                </a:rPr>
                <a:t>Ademhaling</a:t>
              </a:r>
              <a:r>
                <a:rPr lang="en-US" sz="1100" b="1">
                  <a:latin typeface="Arial" pitchFamily="34" charset="0"/>
                  <a:cs typeface="Arial" pitchFamily="34" charset="0"/>
                </a:rPr>
                <a:t> </a:t>
              </a:r>
              <a:r>
                <a:rPr lang="en-US" sz="1100" b="1" err="1">
                  <a:latin typeface="Arial" pitchFamily="34" charset="0"/>
                  <a:cs typeface="Arial" pitchFamily="34" charset="0"/>
                </a:rPr>
                <a:t>niet</a:t>
              </a:r>
              <a:r>
                <a:rPr lang="en-US" sz="1100" b="1">
                  <a:latin typeface="Arial" pitchFamily="34" charset="0"/>
                  <a:cs typeface="Arial" pitchFamily="34" charset="0"/>
                </a:rPr>
                <a:t> </a:t>
              </a:r>
              <a:r>
                <a:rPr lang="en-US" sz="1100" b="1" err="1">
                  <a:latin typeface="Arial" pitchFamily="34" charset="0"/>
                  <a:cs typeface="Arial" pitchFamily="34" charset="0"/>
                </a:rPr>
                <a:t>normaal</a:t>
              </a:r>
              <a:endParaRPr lang="en-US" sz="1100" b="1">
                <a:latin typeface="Arial" pitchFamily="34" charset="0"/>
                <a:cs typeface="Arial" pitchFamily="34" charset="0"/>
              </a:endParaRPr>
            </a:p>
          </p:txBody>
        </p:sp>
        <p:sp>
          <p:nvSpPr>
            <p:cNvPr id="11" name="Rounded Rectangle 24">
              <a:extLst>
                <a:ext uri="{FF2B5EF4-FFF2-40B4-BE49-F238E27FC236}">
                  <a16:creationId xmlns:a16="http://schemas.microsoft.com/office/drawing/2014/main" id="{DBB4448B-E578-6A19-5AC5-864C3D7B28E0}"/>
                </a:ext>
              </a:extLst>
            </p:cNvPr>
            <p:cNvSpPr>
              <a:spLocks noGrp="1" noRot="1" noMove="1" noResize="1" noEditPoints="1" noAdjustHandles="1" noChangeArrowheads="1" noChangeShapeType="1"/>
            </p:cNvSpPr>
            <p:nvPr/>
          </p:nvSpPr>
          <p:spPr>
            <a:xfrm>
              <a:off x="9162572" y="2422372"/>
              <a:ext cx="2160000" cy="252000"/>
            </a:xfrm>
            <a:prstGeom prst="roundRect">
              <a:avLst/>
            </a:prstGeom>
            <a:solidFill>
              <a:srgbClr val="E40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latin typeface="Arial" pitchFamily="34" charset="0"/>
                  <a:cs typeface="Arial" pitchFamily="34" charset="0"/>
                </a:rPr>
                <a:t>Ga door 15:2</a:t>
              </a:r>
            </a:p>
          </p:txBody>
        </p:sp>
        <p:sp>
          <p:nvSpPr>
            <p:cNvPr id="12" name="Rounded Rectangle 24">
              <a:extLst>
                <a:ext uri="{FF2B5EF4-FFF2-40B4-BE49-F238E27FC236}">
                  <a16:creationId xmlns:a16="http://schemas.microsoft.com/office/drawing/2014/main" id="{7231A74C-A50B-77C9-0856-7891D38E1B1C}"/>
                </a:ext>
              </a:extLst>
            </p:cNvPr>
            <p:cNvSpPr>
              <a:spLocks noGrp="1" noRot="1" noMove="1" noResize="1" noEditPoints="1" noAdjustHandles="1" noChangeArrowheads="1" noChangeShapeType="1"/>
            </p:cNvSpPr>
            <p:nvPr/>
          </p:nvSpPr>
          <p:spPr>
            <a:xfrm>
              <a:off x="9162572" y="2712352"/>
              <a:ext cx="2160000" cy="396000"/>
            </a:xfrm>
            <a:prstGeom prst="roundRect">
              <a:avLst/>
            </a:prstGeom>
            <a:solidFill>
              <a:srgbClr val="E4003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err="1">
                  <a:latin typeface="Arial" pitchFamily="34" charset="0"/>
                  <a:cs typeface="Arial" pitchFamily="34" charset="0"/>
                </a:rPr>
                <a:t>Activeer</a:t>
              </a:r>
              <a:r>
                <a:rPr lang="en-US" sz="1200" b="1">
                  <a:latin typeface="Arial" pitchFamily="34" charset="0"/>
                  <a:cs typeface="Arial" pitchFamily="34" charset="0"/>
                </a:rPr>
                <a:t> AED,</a:t>
              </a:r>
            </a:p>
            <a:p>
              <a:pPr algn="ctr"/>
              <a:r>
                <a:rPr lang="en-US" sz="1200" b="1" err="1">
                  <a:latin typeface="Arial" pitchFamily="34" charset="0"/>
                  <a:cs typeface="Arial" pitchFamily="34" charset="0"/>
                </a:rPr>
                <a:t>zodra</a:t>
              </a:r>
              <a:r>
                <a:rPr lang="en-US" sz="1200" b="1">
                  <a:latin typeface="Arial" pitchFamily="34" charset="0"/>
                  <a:cs typeface="Arial" pitchFamily="34" charset="0"/>
                </a:rPr>
                <a:t> </a:t>
              </a:r>
              <a:r>
                <a:rPr lang="en-US" sz="1200" b="1" err="1">
                  <a:latin typeface="Arial" pitchFamily="34" charset="0"/>
                  <a:cs typeface="Arial" pitchFamily="34" charset="0"/>
                </a:rPr>
                <a:t>deze</a:t>
              </a:r>
              <a:r>
                <a:rPr lang="en-US" sz="1200" b="1">
                  <a:latin typeface="Arial" pitchFamily="34" charset="0"/>
                  <a:cs typeface="Arial" pitchFamily="34" charset="0"/>
                </a:rPr>
                <a:t> </a:t>
              </a:r>
              <a:r>
                <a:rPr lang="en-US" sz="1200" b="1" err="1">
                  <a:latin typeface="Arial" pitchFamily="34" charset="0"/>
                  <a:cs typeface="Arial" pitchFamily="34" charset="0"/>
                </a:rPr>
                <a:t>er</a:t>
              </a:r>
              <a:r>
                <a:rPr lang="en-US" sz="1200" b="1">
                  <a:latin typeface="Arial" pitchFamily="34" charset="0"/>
                  <a:cs typeface="Arial" pitchFamily="34" charset="0"/>
                </a:rPr>
                <a:t> is</a:t>
              </a:r>
            </a:p>
          </p:txBody>
        </p:sp>
        <p:sp>
          <p:nvSpPr>
            <p:cNvPr id="13" name="Pijl: omlaag 12">
              <a:extLst>
                <a:ext uri="{FF2B5EF4-FFF2-40B4-BE49-F238E27FC236}">
                  <a16:creationId xmlns:a16="http://schemas.microsoft.com/office/drawing/2014/main" id="{AB617636-AEB2-2324-85AA-1718CB9E139E}"/>
                </a:ext>
              </a:extLst>
            </p:cNvPr>
            <p:cNvSpPr>
              <a:spLocks noGrp="1" noRot="1" noChangeAspect="1" noMove="1" noResize="1" noEditPoints="1" noAdjustHandles="1" noChangeArrowheads="1" noChangeShapeType="1"/>
            </p:cNvSpPr>
            <p:nvPr/>
          </p:nvSpPr>
          <p:spPr>
            <a:xfrm>
              <a:off x="11385344" y="242002"/>
              <a:ext cx="696638" cy="2866350"/>
            </a:xfrm>
            <a:prstGeom prst="downArrow">
              <a:avLst/>
            </a:prstGeom>
            <a:solidFill>
              <a:srgbClr val="E4003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nl-NL" sz="1200" b="1">
                  <a:latin typeface="Arial" panose="020B0604020202020204" pitchFamily="34" charset="0"/>
                  <a:cs typeface="Arial" panose="020B0604020202020204" pitchFamily="34" charset="0"/>
                </a:rPr>
                <a:t>Let op veiligheid</a:t>
              </a:r>
            </a:p>
          </p:txBody>
        </p:sp>
        <p:sp>
          <p:nvSpPr>
            <p:cNvPr id="15" name="Rounded Rectangle 22">
              <a:extLst>
                <a:ext uri="{FF2B5EF4-FFF2-40B4-BE49-F238E27FC236}">
                  <a16:creationId xmlns:a16="http://schemas.microsoft.com/office/drawing/2014/main" id="{AD7A1697-10C5-656B-6240-429E19AE385A}"/>
                </a:ext>
              </a:extLst>
            </p:cNvPr>
            <p:cNvSpPr>
              <a:spLocks noGrp="1" noRot="1" noMove="1" noResize="1" noEditPoints="1" noAdjustHandles="1" noChangeArrowheads="1" noChangeShapeType="1"/>
            </p:cNvSpPr>
            <p:nvPr/>
          </p:nvSpPr>
          <p:spPr>
            <a:xfrm>
              <a:off x="9162572" y="1698412"/>
              <a:ext cx="2160000" cy="252000"/>
            </a:xfrm>
            <a:prstGeom prst="roundRect">
              <a:avLst/>
            </a:prstGeom>
            <a:solidFill>
              <a:srgbClr val="005D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a:latin typeface="Arial" pitchFamily="34" charset="0"/>
                  <a:cs typeface="Arial" pitchFamily="34" charset="0"/>
                </a:rPr>
                <a:t>Als het kind </a:t>
              </a:r>
              <a:r>
                <a:rPr lang="en-US" sz="1100" b="1" err="1">
                  <a:latin typeface="Arial" pitchFamily="34" charset="0"/>
                  <a:cs typeface="Arial" pitchFamily="34" charset="0"/>
                </a:rPr>
                <a:t>niet</a:t>
              </a:r>
              <a:r>
                <a:rPr lang="en-US" sz="1100" b="1">
                  <a:latin typeface="Arial" pitchFamily="34" charset="0"/>
                  <a:cs typeface="Arial" pitchFamily="34" charset="0"/>
                </a:rPr>
                <a:t> </a:t>
              </a:r>
              <a:r>
                <a:rPr lang="en-US" sz="1100" b="1" err="1">
                  <a:latin typeface="Arial" pitchFamily="34" charset="0"/>
                  <a:cs typeface="Arial" pitchFamily="34" charset="0"/>
                </a:rPr>
                <a:t>reageert</a:t>
              </a:r>
              <a:endParaRPr lang="en-US" sz="1100" b="1">
                <a:latin typeface="Arial" pitchFamily="34" charset="0"/>
                <a:cs typeface="Arial" pitchFamily="34" charset="0"/>
              </a:endParaRPr>
            </a:p>
          </p:txBody>
        </p:sp>
      </p:grpSp>
    </p:spTree>
    <p:extLst>
      <p:ext uri="{BB962C8B-B14F-4D97-AF65-F5344CB8AC3E}">
        <p14:creationId xmlns:p14="http://schemas.microsoft.com/office/powerpoint/2010/main" val="42717880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D2B650-4FFD-3207-EA6E-2B8EB66B3B66}"/>
            </a:ext>
          </a:extLst>
        </p:cNvPr>
        <p:cNvGrpSpPr/>
        <p:nvPr/>
      </p:nvGrpSpPr>
      <p:grpSpPr>
        <a:xfrm>
          <a:off x="0" y="0"/>
          <a:ext cx="0" cy="0"/>
          <a:chOff x="0" y="0"/>
          <a:chExt cx="0" cy="0"/>
        </a:xfrm>
      </p:grpSpPr>
      <p:sp>
        <p:nvSpPr>
          <p:cNvPr id="5" name="Tekstvak 4">
            <a:extLst>
              <a:ext uri="{FF2B5EF4-FFF2-40B4-BE49-F238E27FC236}">
                <a16:creationId xmlns:a16="http://schemas.microsoft.com/office/drawing/2014/main" id="{80D42EC9-9479-E49C-3368-3E1458BCAEC9}"/>
              </a:ext>
            </a:extLst>
          </p:cNvPr>
          <p:cNvSpPr txBox="1">
            <a:spLocks noGrp="1" noRot="1" noMove="1" noResize="1" noEditPoints="1" noAdjustHandles="1" noChangeArrowheads="1" noChangeShapeType="1"/>
          </p:cNvSpPr>
          <p:nvPr/>
        </p:nvSpPr>
        <p:spPr>
          <a:xfrm>
            <a:off x="810192" y="1598400"/>
            <a:ext cx="10262621" cy="3785652"/>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nl-NL" sz="2400" dirty="0">
                <a:cs typeface="Arial"/>
              </a:rPr>
              <a:t>Kind &lt; 1jaar (ofwel baby)</a:t>
            </a:r>
          </a:p>
          <a:p>
            <a:pPr marL="342900" indent="-342900">
              <a:buFont typeface="Arial" panose="020B0604020202020204" pitchFamily="34" charset="0"/>
              <a:buChar char="•"/>
            </a:pPr>
            <a:r>
              <a:rPr lang="nl-NL" sz="2400" dirty="0">
                <a:cs typeface="Arial" panose="020B0604020202020204" pitchFamily="34" charset="0"/>
              </a:rPr>
              <a:t>Kind &gt; 1 jaar tot uiterlijk volwassenen</a:t>
            </a:r>
          </a:p>
          <a:p>
            <a:pPr marL="342900" indent="-342900">
              <a:buFont typeface="Arial" panose="020B0604020202020204" pitchFamily="34" charset="0"/>
              <a:buChar char="•"/>
            </a:pPr>
            <a:endParaRPr lang="nl-NL" sz="2400" dirty="0">
              <a:cs typeface="Arial" panose="020B0604020202020204" pitchFamily="34" charset="0"/>
            </a:endParaRPr>
          </a:p>
          <a:p>
            <a:pPr marL="342900" indent="-342900">
              <a:buFont typeface="Arial" panose="020B0604020202020204" pitchFamily="34" charset="0"/>
              <a:buChar char="•"/>
            </a:pPr>
            <a:endParaRPr lang="nl-NL" sz="2400" dirty="0">
              <a:cs typeface="Arial" panose="020B0604020202020204" pitchFamily="34" charset="0"/>
            </a:endParaRPr>
          </a:p>
          <a:p>
            <a:pPr marL="342900" indent="-342900">
              <a:buFont typeface="Arial" panose="020B0604020202020204" pitchFamily="34" charset="0"/>
              <a:buChar char="•"/>
            </a:pPr>
            <a:endParaRPr lang="nl-NL" sz="2400" dirty="0">
              <a:cs typeface="Arial" panose="020B0604020202020204" pitchFamily="34" charset="0"/>
            </a:endParaRPr>
          </a:p>
          <a:p>
            <a:pPr marL="342900" indent="-342900">
              <a:buFont typeface="Arial" panose="020B0604020202020204" pitchFamily="34" charset="0"/>
              <a:buChar char="•"/>
            </a:pPr>
            <a:endParaRPr lang="nl-NL" sz="2400" dirty="0">
              <a:cs typeface="Arial" panose="020B0604020202020204" pitchFamily="34" charset="0"/>
            </a:endParaRPr>
          </a:p>
          <a:p>
            <a:pPr marL="342900" indent="-342900">
              <a:buFont typeface="Arial" panose="020B0604020202020204" pitchFamily="34" charset="0"/>
              <a:buChar char="•"/>
            </a:pPr>
            <a:endParaRPr lang="nl-NL" sz="2400" dirty="0">
              <a:cs typeface="Arial" panose="020B0604020202020204" pitchFamily="34" charset="0"/>
            </a:endParaRPr>
          </a:p>
          <a:p>
            <a:pPr marL="342900" indent="-342900">
              <a:buFont typeface="Arial" panose="020B0604020202020204" pitchFamily="34" charset="0"/>
              <a:buChar char="•"/>
            </a:pPr>
            <a:endParaRPr lang="nl-NL" sz="2400" dirty="0">
              <a:cs typeface="Arial" panose="020B0604020202020204" pitchFamily="34" charset="0"/>
            </a:endParaRPr>
          </a:p>
          <a:p>
            <a:pPr marL="342900" indent="-342900">
              <a:buFont typeface="Arial" panose="020B0604020202020204" pitchFamily="34" charset="0"/>
              <a:buChar char="•"/>
            </a:pPr>
            <a:endParaRPr lang="nl-NL" sz="2400" dirty="0">
              <a:cs typeface="Arial" panose="020B0604020202020204" pitchFamily="34" charset="0"/>
            </a:endParaRPr>
          </a:p>
          <a:p>
            <a:r>
              <a:rPr lang="nl-NL" sz="2400" b="1" dirty="0">
                <a:cs typeface="Arial" panose="020B0604020202020204" pitchFamily="34" charset="0"/>
              </a:rPr>
              <a:t>We vervolgen deze cursus met reanimatie van het kind &lt; 1 jaar</a:t>
            </a:r>
          </a:p>
        </p:txBody>
      </p:sp>
      <p:sp>
        <p:nvSpPr>
          <p:cNvPr id="2" name="Tijdelijke aanduiding voor tekst 3">
            <a:extLst>
              <a:ext uri="{FF2B5EF4-FFF2-40B4-BE49-F238E27FC236}">
                <a16:creationId xmlns:a16="http://schemas.microsoft.com/office/drawing/2014/main" id="{134E2B02-3C12-BFFC-734A-7F45F6798610}"/>
              </a:ext>
            </a:extLst>
          </p:cNvPr>
          <p:cNvSpPr txBox="1">
            <a:spLocks noGrp="1" noRot="1" noMove="1" noResize="1" noEditPoints="1" noAdjustHandles="1" noChangeArrowheads="1" noChangeShapeType="1"/>
          </p:cNvSpPr>
          <p:nvPr/>
        </p:nvSpPr>
        <p:spPr>
          <a:xfrm>
            <a:off x="801525" y="720000"/>
            <a:ext cx="7987809" cy="670512"/>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4500" b="1" i="0" kern="1200" baseline="0">
                <a:solidFill>
                  <a:srgbClr val="005D9F"/>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t>PBLS kent 2 doelgroepen</a:t>
            </a:r>
          </a:p>
        </p:txBody>
      </p:sp>
    </p:spTree>
    <p:extLst>
      <p:ext uri="{BB962C8B-B14F-4D97-AF65-F5344CB8AC3E}">
        <p14:creationId xmlns:p14="http://schemas.microsoft.com/office/powerpoint/2010/main" val="15920166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3">
            <a:extLst>
              <a:ext uri="{FF2B5EF4-FFF2-40B4-BE49-F238E27FC236}">
                <a16:creationId xmlns:a16="http://schemas.microsoft.com/office/drawing/2014/main" id="{F99F3A2E-A625-09AF-ABAB-D50FF482DA70}"/>
              </a:ext>
            </a:extLst>
          </p:cNvPr>
          <p:cNvSpPr txBox="1">
            <a:spLocks noGrp="1" noRot="1" noMove="1" noResize="1" noEditPoints="1" noAdjustHandles="1" noChangeArrowheads="1" noChangeShapeType="1"/>
          </p:cNvSpPr>
          <p:nvPr/>
        </p:nvSpPr>
        <p:spPr>
          <a:xfrm>
            <a:off x="801525" y="720000"/>
            <a:ext cx="8475825" cy="670512"/>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4500" b="1" i="0" kern="1200" baseline="0">
                <a:solidFill>
                  <a:srgbClr val="005D9F"/>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t>Opstarten reanimatie kind &lt; 1 jaar</a:t>
            </a:r>
          </a:p>
        </p:txBody>
      </p:sp>
      <p:pic>
        <p:nvPicPr>
          <p:cNvPr id="3" name="Onlinemedia 2" title="03 - Reanimatie kind jonger dan 1 jaar - Met  1 hulpverlener en zonder een AED (zonder VO)">
            <a:hlinkClick r:id="" action="ppaction://media"/>
            <a:extLst>
              <a:ext uri="{FF2B5EF4-FFF2-40B4-BE49-F238E27FC236}">
                <a16:creationId xmlns:a16="http://schemas.microsoft.com/office/drawing/2014/main" id="{829CC848-1848-9402-C3FF-A11945696227}"/>
              </a:ext>
            </a:extLst>
          </p:cNvPr>
          <p:cNvPicPr>
            <a:picLocks noGrp="1" noRot="1" noChangeAspect="1" noMove="1" noResize="1" noEditPoints="1" noAdjustHandles="1" noChangeArrowheads="1" noChangeShapeType="1" noCrop="1"/>
          </p:cNvPicPr>
          <p:nvPr>
            <a:videoFile r:link="rId1"/>
          </p:nvPr>
        </p:nvPicPr>
        <p:blipFill>
          <a:blip r:embed="rId4"/>
          <a:stretch>
            <a:fillRect/>
          </a:stretch>
        </p:blipFill>
        <p:spPr>
          <a:xfrm>
            <a:off x="2318400" y="1389600"/>
            <a:ext cx="7540200" cy="4248000"/>
          </a:xfrm>
          <a:prstGeom prst="rect">
            <a:avLst/>
          </a:prstGeom>
        </p:spPr>
      </p:pic>
    </p:spTree>
    <p:extLst>
      <p:ext uri="{BB962C8B-B14F-4D97-AF65-F5344CB8AC3E}">
        <p14:creationId xmlns:p14="http://schemas.microsoft.com/office/powerpoint/2010/main" val="2921296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DC662D-1A08-37BE-F4A4-461AB1E677FB}"/>
              </a:ext>
            </a:extLst>
          </p:cNvPr>
          <p:cNvSpPr>
            <a:spLocks noGrp="1" noRot="1" noMove="1" noResize="1" noEditPoints="1" noAdjustHandles="1" noChangeArrowheads="1" noChangeShapeType="1"/>
          </p:cNvSpPr>
          <p:nvPr>
            <p:ph type="title" hasCustomPrompt="1"/>
          </p:nvPr>
        </p:nvSpPr>
        <p:spPr>
          <a:xfrm>
            <a:off x="5371839" y="2547478"/>
            <a:ext cx="6149020" cy="1238310"/>
          </a:xfrm>
          <a:prstGeom prst="rect">
            <a:avLst/>
          </a:prstGeom>
        </p:spPr>
        <p:txBody>
          <a:bodyPr anchor="t" anchorCtr="0"/>
          <a:lstStyle>
            <a:lvl1pPr>
              <a:lnSpc>
                <a:spcPts val="4780"/>
              </a:lnSpc>
              <a:defRPr sz="4400" b="1" i="0" baseline="0">
                <a:solidFill>
                  <a:schemeClr val="bg1"/>
                </a:solidFill>
                <a:latin typeface="Calibri" panose="020F0502020204030204" pitchFamily="34" charset="0"/>
              </a:defRPr>
            </a:lvl1pPr>
          </a:lstStyle>
          <a:p>
            <a:r>
              <a:rPr lang="nl-NL"/>
              <a:t>Basiscursus reanimatie</a:t>
            </a:r>
            <a:br>
              <a:rPr lang="nl-NL"/>
            </a:br>
            <a:r>
              <a:rPr lang="nl-NL"/>
              <a:t>van kinderen (PBLS)</a:t>
            </a:r>
            <a:br>
              <a:rPr lang="nl-NL"/>
            </a:br>
            <a:endParaRPr lang="nl-NL"/>
          </a:p>
        </p:txBody>
      </p:sp>
      <p:sp>
        <p:nvSpPr>
          <p:cNvPr id="3" name="Tijdelijke aanduiding voor tekst 9">
            <a:extLst>
              <a:ext uri="{FF2B5EF4-FFF2-40B4-BE49-F238E27FC236}">
                <a16:creationId xmlns:a16="http://schemas.microsoft.com/office/drawing/2014/main" id="{2BA30D6C-8B7C-57B5-3B84-9C7CF1CA79F0}"/>
              </a:ext>
            </a:extLst>
          </p:cNvPr>
          <p:cNvSpPr>
            <a:spLocks noGrp="1" noRot="1" noMove="1" noResize="1" noEditPoints="1" noAdjustHandles="1" noChangeArrowheads="1" noChangeShapeType="1"/>
          </p:cNvSpPr>
          <p:nvPr>
            <p:ph type="body" sz="quarter" idx="10" hasCustomPrompt="1"/>
          </p:nvPr>
        </p:nvSpPr>
        <p:spPr>
          <a:xfrm>
            <a:off x="5400000" y="3960000"/>
            <a:ext cx="2792107" cy="335539"/>
          </a:xfrm>
          <a:prstGeom prst="rect">
            <a:avLst/>
          </a:prstGeom>
        </p:spPr>
        <p:txBody>
          <a:bodyPr anchor="t" anchorCtr="0"/>
          <a:lstStyle>
            <a:lvl1pPr marL="0" indent="0" algn="l">
              <a:lnSpc>
                <a:spcPct val="90000"/>
              </a:lnSpc>
              <a:spcBef>
                <a:spcPts val="0"/>
              </a:spcBef>
              <a:buFontTx/>
              <a:buNone/>
              <a:defRPr sz="1800" baseline="0">
                <a:solidFill>
                  <a:schemeClr val="bg1"/>
                </a:solidFill>
                <a:latin typeface="Calibri" panose="020F0502020204030204" pitchFamily="34" charset="0"/>
              </a:defRPr>
            </a:lvl1pPr>
          </a:lstStyle>
          <a:p>
            <a:pPr lvl="0"/>
            <a:r>
              <a:rPr lang="nl-NL"/>
              <a:t>Volgens de richtlijnen 2025</a:t>
            </a:r>
          </a:p>
        </p:txBody>
      </p:sp>
      <p:sp>
        <p:nvSpPr>
          <p:cNvPr id="7" name="Tijdelijke aanduiding voor tekst 9">
            <a:extLst>
              <a:ext uri="{FF2B5EF4-FFF2-40B4-BE49-F238E27FC236}">
                <a16:creationId xmlns:a16="http://schemas.microsoft.com/office/drawing/2014/main" id="{7C00AB76-8814-8F0D-ED0D-26C13FD98D5F}"/>
              </a:ext>
            </a:extLst>
          </p:cNvPr>
          <p:cNvSpPr txBox="1">
            <a:spLocks noGrp="1" noRot="1" noMove="1" noResize="1" noEditPoints="1" noAdjustHandles="1" noChangeArrowheads="1" noChangeShapeType="1"/>
          </p:cNvSpPr>
          <p:nvPr/>
        </p:nvSpPr>
        <p:spPr>
          <a:xfrm>
            <a:off x="720000" y="4680000"/>
            <a:ext cx="2792107" cy="335539"/>
          </a:xfrm>
          <a:prstGeom prst="rect">
            <a:avLst/>
          </a:prstGeom>
        </p:spPr>
        <p:txBody>
          <a:bodyPr anchor="t" anchorCtr="0"/>
          <a:lstStyle>
            <a:lvl1pPr marL="0" indent="0" algn="l" defTabSz="914400" rtl="0" eaLnBrk="1" latinLnBrk="0" hangingPunct="1">
              <a:lnSpc>
                <a:spcPct val="90000"/>
              </a:lnSpc>
              <a:spcBef>
                <a:spcPts val="0"/>
              </a:spcBef>
              <a:buFontTx/>
              <a:buNone/>
              <a:defRPr sz="1800" i="1" kern="1200" baseline="0">
                <a:solidFill>
                  <a:schemeClr val="bg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t>Versie: april 2026</a:t>
            </a:r>
          </a:p>
        </p:txBody>
      </p:sp>
      <p:pic>
        <p:nvPicPr>
          <p:cNvPr id="4" name="Afbeelding 3">
            <a:extLst>
              <a:ext uri="{FF2B5EF4-FFF2-40B4-BE49-F238E27FC236}">
                <a16:creationId xmlns:a16="http://schemas.microsoft.com/office/drawing/2014/main" id="{11A079D5-4119-1B69-D38C-9AE134BD2F58}"/>
              </a:ext>
            </a:extLst>
          </p:cNvPr>
          <p:cNvPicPr>
            <a:picLocks noGrp="1" noRot="1" noMove="1" noResize="1" noEditPoints="1" noAdjustHandles="1" noChangeArrowheads="1" noChangeShapeType="1" noCrop="1"/>
          </p:cNvPicPr>
          <p:nvPr/>
        </p:nvPicPr>
        <p:blipFill>
          <a:blip r:embed="rId3">
            <a:extLst>
              <a:ext uri="{BEBA8EAE-BF5A-486C-A8C5-ECC9F3942E4B}">
                <a14:imgProps xmlns:a14="http://schemas.microsoft.com/office/drawing/2010/main">
                  <a14:imgLayer r:embed="rId4">
                    <a14:imgEffect>
                      <a14:brightnessContrast bright="-4000"/>
                    </a14:imgEffect>
                  </a14:imgLayer>
                </a14:imgProps>
              </a:ext>
              <a:ext uri="{28A0092B-C50C-407E-A947-70E740481C1C}">
                <a14:useLocalDpi xmlns:a14="http://schemas.microsoft.com/office/drawing/2010/main" val="0"/>
              </a:ext>
            </a:extLst>
          </a:blip>
          <a:srcRect/>
          <a:stretch/>
        </p:blipFill>
        <p:spPr>
          <a:xfrm>
            <a:off x="8458201" y="417568"/>
            <a:ext cx="2645982" cy="1236012"/>
          </a:xfrm>
          <a:prstGeom prst="rect">
            <a:avLst/>
          </a:prstGeom>
        </p:spPr>
      </p:pic>
    </p:spTree>
    <p:extLst>
      <p:ext uri="{BB962C8B-B14F-4D97-AF65-F5344CB8AC3E}">
        <p14:creationId xmlns:p14="http://schemas.microsoft.com/office/powerpoint/2010/main" val="22712486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3">
            <a:extLst>
              <a:ext uri="{FF2B5EF4-FFF2-40B4-BE49-F238E27FC236}">
                <a16:creationId xmlns:a16="http://schemas.microsoft.com/office/drawing/2014/main" id="{8D7A75FC-BF57-356B-4ECC-BEA092057E1F}"/>
              </a:ext>
            </a:extLst>
          </p:cNvPr>
          <p:cNvSpPr txBox="1">
            <a:spLocks noGrp="1" noRot="1" noMove="1" noResize="1" noEditPoints="1" noAdjustHandles="1" noChangeArrowheads="1" noChangeShapeType="1"/>
          </p:cNvSpPr>
          <p:nvPr/>
        </p:nvSpPr>
        <p:spPr>
          <a:xfrm>
            <a:off x="801525" y="720000"/>
            <a:ext cx="8475825" cy="670512"/>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4500" b="1" i="0" kern="1200" baseline="0">
                <a:solidFill>
                  <a:srgbClr val="005D9F"/>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t>Controleer ademhaling</a:t>
            </a:r>
          </a:p>
        </p:txBody>
      </p:sp>
      <p:grpSp>
        <p:nvGrpSpPr>
          <p:cNvPr id="27" name="Groep 26">
            <a:extLst>
              <a:ext uri="{FF2B5EF4-FFF2-40B4-BE49-F238E27FC236}">
                <a16:creationId xmlns:a16="http://schemas.microsoft.com/office/drawing/2014/main" id="{1CF2C396-9983-DBB6-2D39-576BB8E39E48}"/>
              </a:ext>
            </a:extLst>
          </p:cNvPr>
          <p:cNvGrpSpPr>
            <a:grpSpLocks noGrp="1" noUngrp="1" noRot="1" noMove="1" noResize="1"/>
          </p:cNvGrpSpPr>
          <p:nvPr/>
        </p:nvGrpSpPr>
        <p:grpSpPr>
          <a:xfrm>
            <a:off x="9162572" y="242002"/>
            <a:ext cx="2919410" cy="2866350"/>
            <a:chOff x="9162572" y="242002"/>
            <a:chExt cx="2919410" cy="2866350"/>
          </a:xfrm>
        </p:grpSpPr>
        <p:sp>
          <p:nvSpPr>
            <p:cNvPr id="28" name="Rounded Rectangle 18">
              <a:extLst>
                <a:ext uri="{FF2B5EF4-FFF2-40B4-BE49-F238E27FC236}">
                  <a16:creationId xmlns:a16="http://schemas.microsoft.com/office/drawing/2014/main" id="{574F751D-DB92-7B88-A298-21A373BEB847}"/>
                </a:ext>
              </a:extLst>
            </p:cNvPr>
            <p:cNvSpPr>
              <a:spLocks noGrp="1" noRot="1" noMove="1" noResize="1" noEditPoints="1" noAdjustHandles="1" noChangeArrowheads="1" noChangeShapeType="1"/>
            </p:cNvSpPr>
            <p:nvPr/>
          </p:nvSpPr>
          <p:spPr>
            <a:xfrm>
              <a:off x="9162572" y="1988392"/>
              <a:ext cx="2160000" cy="396000"/>
            </a:xfrm>
            <a:prstGeom prst="roundRect">
              <a:avLst/>
            </a:prstGeom>
            <a:solidFill>
              <a:srgbClr val="E4003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15 </a:t>
              </a:r>
              <a:r>
                <a:rPr kumimoji="0" lang="en-US" sz="1200" b="1" i="0" u="none" strike="noStrike" kern="1200" cap="none" spc="0" normalizeH="0" baseline="0" noProof="0" dirty="0" err="1">
                  <a:ln>
                    <a:noFill/>
                  </a:ln>
                  <a:solidFill>
                    <a:prstClr val="white"/>
                  </a:solidFill>
                  <a:effectLst/>
                  <a:uLnTx/>
                  <a:uFillTx/>
                  <a:latin typeface="Arial" pitchFamily="34" charset="0"/>
                  <a:ea typeface="+mn-ea"/>
                  <a:cs typeface="Arial" pitchFamily="34" charset="0"/>
                </a:rPr>
                <a:t>borstcompressies</a:t>
              </a:r>
              <a:endParaRPr kumimoji="0" lang="en-US" sz="1200" b="1"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2 </a:t>
              </a:r>
              <a:r>
                <a:rPr kumimoji="0" lang="en-US" sz="1200" b="1" i="0" u="none" strike="noStrike" kern="1200" cap="none" spc="0" normalizeH="0" baseline="0" noProof="0" dirty="0" err="1">
                  <a:ln>
                    <a:noFill/>
                  </a:ln>
                  <a:solidFill>
                    <a:prstClr val="white"/>
                  </a:solidFill>
                  <a:effectLst/>
                  <a:uLnTx/>
                  <a:uFillTx/>
                  <a:latin typeface="Arial" pitchFamily="34" charset="0"/>
                  <a:ea typeface="+mn-ea"/>
                  <a:cs typeface="Arial" pitchFamily="34" charset="0"/>
                </a:rPr>
                <a:t>beademingen</a:t>
              </a:r>
              <a:endParaRPr kumimoji="0" lang="en-US" sz="1200" b="1"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sp>
          <p:nvSpPr>
            <p:cNvPr id="29" name="Rounded Rectangle 19">
              <a:extLst>
                <a:ext uri="{FF2B5EF4-FFF2-40B4-BE49-F238E27FC236}">
                  <a16:creationId xmlns:a16="http://schemas.microsoft.com/office/drawing/2014/main" id="{AE48BEB4-3CFE-AE63-FDEF-088D1B3B3EB5}"/>
                </a:ext>
              </a:extLst>
            </p:cNvPr>
            <p:cNvSpPr>
              <a:spLocks noGrp="1" noRot="1" noMove="1" noResize="1" noEditPoints="1" noAdjustHandles="1" noChangeArrowheads="1" noChangeShapeType="1"/>
            </p:cNvSpPr>
            <p:nvPr/>
          </p:nvSpPr>
          <p:spPr>
            <a:xfrm>
              <a:off x="9162572" y="534152"/>
              <a:ext cx="2160000" cy="252000"/>
            </a:xfrm>
            <a:prstGeom prst="roundRect">
              <a:avLst/>
            </a:prstGeom>
            <a:solidFill>
              <a:srgbClr val="E4003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(Laat) 112 </a:t>
              </a:r>
              <a:r>
                <a:rPr kumimoji="0" lang="en-US" sz="1200" b="1" i="0" u="none" strike="noStrike" kern="1200" cap="none" spc="0" normalizeH="0" baseline="0" noProof="0" dirty="0" err="1">
                  <a:ln>
                    <a:noFill/>
                  </a:ln>
                  <a:solidFill>
                    <a:prstClr val="white"/>
                  </a:solidFill>
                  <a:effectLst/>
                  <a:uLnTx/>
                  <a:uFillTx/>
                  <a:latin typeface="Arial" pitchFamily="34" charset="0"/>
                  <a:ea typeface="+mn-ea"/>
                  <a:cs typeface="Arial" pitchFamily="34" charset="0"/>
                </a:rPr>
                <a:t>bellen</a:t>
              </a:r>
              <a:r>
                <a:rPr kumimoji="0" lang="en-US" sz="12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 + AED</a:t>
              </a:r>
            </a:p>
          </p:txBody>
        </p:sp>
        <p:sp>
          <p:nvSpPr>
            <p:cNvPr id="30" name="Rounded Rectangle 20">
              <a:extLst>
                <a:ext uri="{FF2B5EF4-FFF2-40B4-BE49-F238E27FC236}">
                  <a16:creationId xmlns:a16="http://schemas.microsoft.com/office/drawing/2014/main" id="{083F83E3-5E4D-B87E-D9A8-D4EE9E8481F7}"/>
                </a:ext>
              </a:extLst>
            </p:cNvPr>
            <p:cNvSpPr>
              <a:spLocks noGrp="1" noRot="1" noMove="1" noResize="1" noEditPoints="1" noAdjustHandles="1" noChangeArrowheads="1" noChangeShapeType="1"/>
            </p:cNvSpPr>
            <p:nvPr/>
          </p:nvSpPr>
          <p:spPr>
            <a:xfrm>
              <a:off x="9162572" y="826302"/>
              <a:ext cx="2160000" cy="252000"/>
            </a:xfrm>
            <a:prstGeom prst="roundRect">
              <a:avLst/>
            </a:prstGeom>
            <a:solidFill>
              <a:srgbClr val="E4003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Arial" pitchFamily="34" charset="0"/>
                  <a:ea typeface="+mn-ea"/>
                  <a:cs typeface="Arial" pitchFamily="34" charset="0"/>
                </a:rPr>
                <a:t>Open </a:t>
              </a:r>
              <a:r>
                <a:rPr kumimoji="0" lang="en-US" sz="1200" b="1" i="0" u="none" strike="noStrike" kern="1200" cap="none" spc="0" normalizeH="0" baseline="0" noProof="0" err="1">
                  <a:ln>
                    <a:noFill/>
                  </a:ln>
                  <a:solidFill>
                    <a:prstClr val="white"/>
                  </a:solidFill>
                  <a:effectLst/>
                  <a:uLnTx/>
                  <a:uFillTx/>
                  <a:latin typeface="Arial" pitchFamily="34" charset="0"/>
                  <a:ea typeface="+mn-ea"/>
                  <a:cs typeface="Arial" pitchFamily="34" charset="0"/>
                </a:rPr>
                <a:t>luchtweg</a:t>
              </a:r>
              <a:endParaRPr kumimoji="0" lang="en-US" sz="1200" b="1"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31" name="Rounded Rectangle 21">
              <a:extLst>
                <a:ext uri="{FF2B5EF4-FFF2-40B4-BE49-F238E27FC236}">
                  <a16:creationId xmlns:a16="http://schemas.microsoft.com/office/drawing/2014/main" id="{F307668E-7C99-0DC6-836E-CCF18BFE2879}"/>
                </a:ext>
              </a:extLst>
            </p:cNvPr>
            <p:cNvSpPr>
              <a:spLocks noGrp="1" noRot="1" noMove="1" noResize="1" noEditPoints="1" noAdjustHandles="1" noChangeArrowheads="1" noChangeShapeType="1"/>
            </p:cNvSpPr>
            <p:nvPr/>
          </p:nvSpPr>
          <p:spPr>
            <a:xfrm>
              <a:off x="9162572" y="242002"/>
              <a:ext cx="2160000" cy="252000"/>
            </a:xfrm>
            <a:prstGeom prst="roundRect">
              <a:avLst/>
            </a:prstGeom>
            <a:solidFill>
              <a:srgbClr val="005D9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Arial" pitchFamily="34" charset="0"/>
                  <a:ea typeface="+mn-ea"/>
                  <a:cs typeface="Arial" pitchFamily="34" charset="0"/>
                </a:rPr>
                <a:t>Kind </a:t>
              </a:r>
              <a:r>
                <a:rPr kumimoji="0" lang="en-US" sz="1200" b="1" i="0" u="none" strike="noStrike" kern="1200" cap="none" spc="0" normalizeH="0" baseline="0" noProof="0" err="1">
                  <a:ln>
                    <a:noFill/>
                  </a:ln>
                  <a:solidFill>
                    <a:prstClr val="white"/>
                  </a:solidFill>
                  <a:effectLst/>
                  <a:uLnTx/>
                  <a:uFillTx/>
                  <a:latin typeface="Arial" pitchFamily="34" charset="0"/>
                  <a:ea typeface="+mn-ea"/>
                  <a:cs typeface="Arial" pitchFamily="34" charset="0"/>
                </a:rPr>
                <a:t>reageert</a:t>
              </a:r>
              <a:r>
                <a:rPr kumimoji="0" lang="en-US" sz="1200" b="1" i="0" u="none" strike="noStrike" kern="1200" cap="none" spc="0" normalizeH="0" baseline="0" noProof="0">
                  <a:ln>
                    <a:noFill/>
                  </a:ln>
                  <a:solidFill>
                    <a:prstClr val="white"/>
                  </a:solidFill>
                  <a:effectLst/>
                  <a:uLnTx/>
                  <a:uFillTx/>
                  <a:latin typeface="Arial" pitchFamily="34" charset="0"/>
                  <a:ea typeface="+mn-ea"/>
                  <a:cs typeface="Arial" pitchFamily="34" charset="0"/>
                </a:rPr>
                <a:t> </a:t>
              </a:r>
              <a:r>
                <a:rPr kumimoji="0" lang="en-US" sz="1200" b="1" i="0" u="none" strike="noStrike" kern="1200" cap="none" spc="0" normalizeH="0" baseline="0" noProof="0" err="1">
                  <a:ln>
                    <a:noFill/>
                  </a:ln>
                  <a:solidFill>
                    <a:prstClr val="white"/>
                  </a:solidFill>
                  <a:effectLst/>
                  <a:uLnTx/>
                  <a:uFillTx/>
                  <a:latin typeface="Arial" pitchFamily="34" charset="0"/>
                  <a:ea typeface="+mn-ea"/>
                  <a:cs typeface="Arial" pitchFamily="34" charset="0"/>
                </a:rPr>
                <a:t>niet</a:t>
              </a:r>
              <a:endParaRPr kumimoji="0" lang="en-US" sz="1200" b="1"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32" name="Rounded Rectangle 22">
              <a:extLst>
                <a:ext uri="{FF2B5EF4-FFF2-40B4-BE49-F238E27FC236}">
                  <a16:creationId xmlns:a16="http://schemas.microsoft.com/office/drawing/2014/main" id="{DFF6F5E4-ADA6-939C-A44C-748EC0165962}"/>
                </a:ext>
              </a:extLst>
            </p:cNvPr>
            <p:cNvSpPr>
              <a:spLocks noGrp="1" noRot="1" noMove="1" noResize="1" noEditPoints="1" noAdjustHandles="1" noChangeArrowheads="1" noChangeShapeType="1"/>
            </p:cNvSpPr>
            <p:nvPr/>
          </p:nvSpPr>
          <p:spPr>
            <a:xfrm>
              <a:off x="9162572" y="1118452"/>
              <a:ext cx="2160000" cy="252000"/>
            </a:xfrm>
            <a:prstGeom prst="roundRect">
              <a:avLst/>
            </a:prstGeom>
            <a:solidFill>
              <a:srgbClr val="005D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err="1">
                  <a:ln>
                    <a:noFill/>
                  </a:ln>
                  <a:solidFill>
                    <a:prstClr val="white"/>
                  </a:solidFill>
                  <a:effectLst/>
                  <a:uLnTx/>
                  <a:uFillTx/>
                  <a:latin typeface="Arial" pitchFamily="34" charset="0"/>
                  <a:ea typeface="+mn-ea"/>
                  <a:cs typeface="Arial" pitchFamily="34" charset="0"/>
                </a:rPr>
                <a:t>Ademhaling</a:t>
              </a:r>
              <a:r>
                <a:rPr kumimoji="0" lang="en-US" sz="1100" b="1" i="0" u="none" strike="noStrike" kern="1200" cap="none" spc="0" normalizeH="0" baseline="0" noProof="0">
                  <a:ln>
                    <a:noFill/>
                  </a:ln>
                  <a:solidFill>
                    <a:prstClr val="white"/>
                  </a:solidFill>
                  <a:effectLst/>
                  <a:uLnTx/>
                  <a:uFillTx/>
                  <a:latin typeface="Arial" pitchFamily="34" charset="0"/>
                  <a:ea typeface="+mn-ea"/>
                  <a:cs typeface="Arial" pitchFamily="34" charset="0"/>
                </a:rPr>
                <a:t> </a:t>
              </a:r>
              <a:r>
                <a:rPr kumimoji="0" lang="en-US" sz="1100" b="1" i="0" u="none" strike="noStrike" kern="1200" cap="none" spc="0" normalizeH="0" baseline="0" noProof="0" err="1">
                  <a:ln>
                    <a:noFill/>
                  </a:ln>
                  <a:solidFill>
                    <a:prstClr val="white"/>
                  </a:solidFill>
                  <a:effectLst/>
                  <a:uLnTx/>
                  <a:uFillTx/>
                  <a:latin typeface="Arial" pitchFamily="34" charset="0"/>
                  <a:ea typeface="+mn-ea"/>
                  <a:cs typeface="Arial" pitchFamily="34" charset="0"/>
                </a:rPr>
                <a:t>niet</a:t>
              </a:r>
              <a:r>
                <a:rPr kumimoji="0" lang="en-US" sz="1100" b="1" i="0" u="none" strike="noStrike" kern="1200" cap="none" spc="0" normalizeH="0" baseline="0" noProof="0">
                  <a:ln>
                    <a:noFill/>
                  </a:ln>
                  <a:solidFill>
                    <a:prstClr val="white"/>
                  </a:solidFill>
                  <a:effectLst/>
                  <a:uLnTx/>
                  <a:uFillTx/>
                  <a:latin typeface="Arial" pitchFamily="34" charset="0"/>
                  <a:ea typeface="+mn-ea"/>
                  <a:cs typeface="Arial" pitchFamily="34" charset="0"/>
                </a:rPr>
                <a:t> </a:t>
              </a:r>
              <a:r>
                <a:rPr kumimoji="0" lang="en-US" sz="1100" b="1" i="0" u="none" strike="noStrike" kern="1200" cap="none" spc="0" normalizeH="0" baseline="0" noProof="0" err="1">
                  <a:ln>
                    <a:noFill/>
                  </a:ln>
                  <a:solidFill>
                    <a:prstClr val="white"/>
                  </a:solidFill>
                  <a:effectLst/>
                  <a:uLnTx/>
                  <a:uFillTx/>
                  <a:latin typeface="Arial" pitchFamily="34" charset="0"/>
                  <a:ea typeface="+mn-ea"/>
                  <a:cs typeface="Arial" pitchFamily="34" charset="0"/>
                </a:rPr>
                <a:t>normaal</a:t>
              </a:r>
              <a:endParaRPr kumimoji="0" lang="en-US" sz="1100" b="1"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33" name="Rounded Rectangle 24">
              <a:extLst>
                <a:ext uri="{FF2B5EF4-FFF2-40B4-BE49-F238E27FC236}">
                  <a16:creationId xmlns:a16="http://schemas.microsoft.com/office/drawing/2014/main" id="{6D233A88-1309-ADC6-A493-37A1729CA89C}"/>
                </a:ext>
              </a:extLst>
            </p:cNvPr>
            <p:cNvSpPr>
              <a:spLocks noGrp="1" noRot="1" noMove="1" noResize="1" noEditPoints="1" noAdjustHandles="1" noChangeArrowheads="1" noChangeShapeType="1"/>
            </p:cNvSpPr>
            <p:nvPr/>
          </p:nvSpPr>
          <p:spPr>
            <a:xfrm>
              <a:off x="9162572" y="2422372"/>
              <a:ext cx="2160000" cy="252000"/>
            </a:xfrm>
            <a:prstGeom prst="roundRect">
              <a:avLst/>
            </a:prstGeom>
            <a:solidFill>
              <a:srgbClr val="E4003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Arial" pitchFamily="34" charset="0"/>
                  <a:ea typeface="+mn-ea"/>
                  <a:cs typeface="Arial" pitchFamily="34" charset="0"/>
                </a:rPr>
                <a:t>Ga door 15:2</a:t>
              </a:r>
            </a:p>
          </p:txBody>
        </p:sp>
        <p:sp>
          <p:nvSpPr>
            <p:cNvPr id="34" name="Rounded Rectangle 24">
              <a:extLst>
                <a:ext uri="{FF2B5EF4-FFF2-40B4-BE49-F238E27FC236}">
                  <a16:creationId xmlns:a16="http://schemas.microsoft.com/office/drawing/2014/main" id="{6F4E063B-FE85-09E7-265B-EFD1D773D4E1}"/>
                </a:ext>
              </a:extLst>
            </p:cNvPr>
            <p:cNvSpPr>
              <a:spLocks noGrp="1" noRot="1" noMove="1" noResize="1" noEditPoints="1" noAdjustHandles="1" noChangeArrowheads="1" noChangeShapeType="1"/>
            </p:cNvSpPr>
            <p:nvPr/>
          </p:nvSpPr>
          <p:spPr>
            <a:xfrm>
              <a:off x="9162572" y="2712352"/>
              <a:ext cx="2160000" cy="396000"/>
            </a:xfrm>
            <a:prstGeom prst="roundRect">
              <a:avLst/>
            </a:prstGeom>
            <a:solidFill>
              <a:srgbClr val="E4003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err="1">
                  <a:ln>
                    <a:noFill/>
                  </a:ln>
                  <a:solidFill>
                    <a:prstClr val="white"/>
                  </a:solidFill>
                  <a:effectLst/>
                  <a:uLnTx/>
                  <a:uFillTx/>
                  <a:latin typeface="Arial" pitchFamily="34" charset="0"/>
                  <a:ea typeface="+mn-ea"/>
                  <a:cs typeface="Arial" pitchFamily="34" charset="0"/>
                </a:rPr>
                <a:t>Activeer</a:t>
              </a:r>
              <a:r>
                <a:rPr kumimoji="0" lang="en-US" sz="1200" b="1" i="0" u="none" strike="noStrike" kern="1200" cap="none" spc="0" normalizeH="0" baseline="0" noProof="0">
                  <a:ln>
                    <a:noFill/>
                  </a:ln>
                  <a:solidFill>
                    <a:prstClr val="white"/>
                  </a:solidFill>
                  <a:effectLst/>
                  <a:uLnTx/>
                  <a:uFillTx/>
                  <a:latin typeface="Arial" pitchFamily="34" charset="0"/>
                  <a:ea typeface="+mn-ea"/>
                  <a:cs typeface="Arial" pitchFamily="34" charset="0"/>
                </a:rPr>
                <a:t> AED,</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err="1">
                  <a:ln>
                    <a:noFill/>
                  </a:ln>
                  <a:solidFill>
                    <a:prstClr val="white"/>
                  </a:solidFill>
                  <a:effectLst/>
                  <a:uLnTx/>
                  <a:uFillTx/>
                  <a:latin typeface="Arial" pitchFamily="34" charset="0"/>
                  <a:ea typeface="+mn-ea"/>
                  <a:cs typeface="Arial" pitchFamily="34" charset="0"/>
                </a:rPr>
                <a:t>zodra</a:t>
              </a:r>
              <a:r>
                <a:rPr kumimoji="0" lang="en-US" sz="1200" b="1" i="0" u="none" strike="noStrike" kern="1200" cap="none" spc="0" normalizeH="0" baseline="0" noProof="0">
                  <a:ln>
                    <a:noFill/>
                  </a:ln>
                  <a:solidFill>
                    <a:prstClr val="white"/>
                  </a:solidFill>
                  <a:effectLst/>
                  <a:uLnTx/>
                  <a:uFillTx/>
                  <a:latin typeface="Arial" pitchFamily="34" charset="0"/>
                  <a:ea typeface="+mn-ea"/>
                  <a:cs typeface="Arial" pitchFamily="34" charset="0"/>
                </a:rPr>
                <a:t> </a:t>
              </a:r>
              <a:r>
                <a:rPr kumimoji="0" lang="en-US" sz="1200" b="1" i="0" u="none" strike="noStrike" kern="1200" cap="none" spc="0" normalizeH="0" baseline="0" noProof="0" err="1">
                  <a:ln>
                    <a:noFill/>
                  </a:ln>
                  <a:solidFill>
                    <a:prstClr val="white"/>
                  </a:solidFill>
                  <a:effectLst/>
                  <a:uLnTx/>
                  <a:uFillTx/>
                  <a:latin typeface="Arial" pitchFamily="34" charset="0"/>
                  <a:ea typeface="+mn-ea"/>
                  <a:cs typeface="Arial" pitchFamily="34" charset="0"/>
                </a:rPr>
                <a:t>deze</a:t>
              </a:r>
              <a:r>
                <a:rPr kumimoji="0" lang="en-US" sz="1200" b="1" i="0" u="none" strike="noStrike" kern="1200" cap="none" spc="0" normalizeH="0" baseline="0" noProof="0">
                  <a:ln>
                    <a:noFill/>
                  </a:ln>
                  <a:solidFill>
                    <a:prstClr val="white"/>
                  </a:solidFill>
                  <a:effectLst/>
                  <a:uLnTx/>
                  <a:uFillTx/>
                  <a:latin typeface="Arial" pitchFamily="34" charset="0"/>
                  <a:ea typeface="+mn-ea"/>
                  <a:cs typeface="Arial" pitchFamily="34" charset="0"/>
                </a:rPr>
                <a:t> </a:t>
              </a:r>
              <a:r>
                <a:rPr kumimoji="0" lang="en-US" sz="1200" b="1" i="0" u="none" strike="noStrike" kern="1200" cap="none" spc="0" normalizeH="0" baseline="0" noProof="0" err="1">
                  <a:ln>
                    <a:noFill/>
                  </a:ln>
                  <a:solidFill>
                    <a:prstClr val="white"/>
                  </a:solidFill>
                  <a:effectLst/>
                  <a:uLnTx/>
                  <a:uFillTx/>
                  <a:latin typeface="Arial" pitchFamily="34" charset="0"/>
                  <a:ea typeface="+mn-ea"/>
                  <a:cs typeface="Arial" pitchFamily="34" charset="0"/>
                </a:rPr>
                <a:t>er</a:t>
              </a:r>
              <a:r>
                <a:rPr kumimoji="0" lang="en-US" sz="1200" b="1" i="0" u="none" strike="noStrike" kern="1200" cap="none" spc="0" normalizeH="0" baseline="0" noProof="0">
                  <a:ln>
                    <a:noFill/>
                  </a:ln>
                  <a:solidFill>
                    <a:prstClr val="white"/>
                  </a:solidFill>
                  <a:effectLst/>
                  <a:uLnTx/>
                  <a:uFillTx/>
                  <a:latin typeface="Arial" pitchFamily="34" charset="0"/>
                  <a:ea typeface="+mn-ea"/>
                  <a:cs typeface="Arial" pitchFamily="34" charset="0"/>
                </a:rPr>
                <a:t> is</a:t>
              </a:r>
            </a:p>
          </p:txBody>
        </p:sp>
        <p:sp>
          <p:nvSpPr>
            <p:cNvPr id="35" name="Pijl: omlaag 34">
              <a:extLst>
                <a:ext uri="{FF2B5EF4-FFF2-40B4-BE49-F238E27FC236}">
                  <a16:creationId xmlns:a16="http://schemas.microsoft.com/office/drawing/2014/main" id="{F70263BB-CFF5-A21F-D3C6-A2891955D446}"/>
                </a:ext>
              </a:extLst>
            </p:cNvPr>
            <p:cNvSpPr>
              <a:spLocks noGrp="1" noRot="1" noChangeAspect="1" noMove="1" noResize="1" noEditPoints="1" noAdjustHandles="1" noChangeArrowheads="1" noChangeShapeType="1"/>
            </p:cNvSpPr>
            <p:nvPr/>
          </p:nvSpPr>
          <p:spPr>
            <a:xfrm>
              <a:off x="11385344" y="242002"/>
              <a:ext cx="696638" cy="2866350"/>
            </a:xfrm>
            <a:prstGeom prst="downArrow">
              <a:avLst/>
            </a:prstGeom>
            <a:solidFill>
              <a:srgbClr val="E4003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Let op veiligheid</a:t>
              </a:r>
            </a:p>
          </p:txBody>
        </p:sp>
        <p:sp>
          <p:nvSpPr>
            <p:cNvPr id="36" name="Rounded Rectangle 24">
              <a:extLst>
                <a:ext uri="{FF2B5EF4-FFF2-40B4-BE49-F238E27FC236}">
                  <a16:creationId xmlns:a16="http://schemas.microsoft.com/office/drawing/2014/main" id="{88E88A06-A66D-C0EB-CEB0-38DC51BD1391}"/>
                </a:ext>
              </a:extLst>
            </p:cNvPr>
            <p:cNvSpPr>
              <a:spLocks noGrp="1" noRot="1" noMove="1" noResize="1" noEditPoints="1" noAdjustHandles="1" noChangeArrowheads="1" noChangeShapeType="1"/>
            </p:cNvSpPr>
            <p:nvPr/>
          </p:nvSpPr>
          <p:spPr>
            <a:xfrm>
              <a:off x="9162572" y="1408432"/>
              <a:ext cx="2160000" cy="252000"/>
            </a:xfrm>
            <a:prstGeom prst="roundRect">
              <a:avLst/>
            </a:prstGeom>
            <a:solidFill>
              <a:srgbClr val="E4003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err="1">
                  <a:ln>
                    <a:noFill/>
                  </a:ln>
                  <a:solidFill>
                    <a:prstClr val="white"/>
                  </a:solidFill>
                  <a:effectLst/>
                  <a:uLnTx/>
                  <a:uFillTx/>
                  <a:latin typeface="Arial" pitchFamily="34" charset="0"/>
                  <a:ea typeface="+mn-ea"/>
                  <a:cs typeface="Arial" pitchFamily="34" charset="0"/>
                </a:rPr>
                <a:t>Geef</a:t>
              </a:r>
              <a:r>
                <a:rPr kumimoji="0" lang="en-US" sz="1200" b="1" i="0" u="none" strike="noStrike" kern="1200" cap="none" spc="0" normalizeH="0" baseline="0" noProof="0">
                  <a:ln>
                    <a:noFill/>
                  </a:ln>
                  <a:solidFill>
                    <a:prstClr val="white"/>
                  </a:solidFill>
                  <a:effectLst/>
                  <a:uLnTx/>
                  <a:uFillTx/>
                  <a:latin typeface="Arial" pitchFamily="34" charset="0"/>
                  <a:ea typeface="+mn-ea"/>
                  <a:cs typeface="Arial" pitchFamily="34" charset="0"/>
                </a:rPr>
                <a:t> 5 </a:t>
              </a:r>
              <a:r>
                <a:rPr kumimoji="0" lang="en-US" sz="1200" b="1" i="0" u="none" strike="noStrike" kern="1200" cap="none" spc="0" normalizeH="0" baseline="0" noProof="0" err="1">
                  <a:ln>
                    <a:noFill/>
                  </a:ln>
                  <a:solidFill>
                    <a:prstClr val="white"/>
                  </a:solidFill>
                  <a:effectLst/>
                  <a:uLnTx/>
                  <a:uFillTx/>
                  <a:latin typeface="Arial" pitchFamily="34" charset="0"/>
                  <a:ea typeface="+mn-ea"/>
                  <a:cs typeface="Arial" pitchFamily="34" charset="0"/>
                </a:rPr>
                <a:t>beademingen</a:t>
              </a:r>
              <a:endParaRPr kumimoji="0" lang="en-US" sz="1200" b="1"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37" name="Rounded Rectangle 22">
              <a:extLst>
                <a:ext uri="{FF2B5EF4-FFF2-40B4-BE49-F238E27FC236}">
                  <a16:creationId xmlns:a16="http://schemas.microsoft.com/office/drawing/2014/main" id="{7BA0B4C8-F4EF-B08D-7101-5FFEF430FE52}"/>
                </a:ext>
              </a:extLst>
            </p:cNvPr>
            <p:cNvSpPr>
              <a:spLocks noGrp="1" noRot="1" noMove="1" noResize="1" noEditPoints="1" noAdjustHandles="1" noChangeArrowheads="1" noChangeShapeType="1"/>
            </p:cNvSpPr>
            <p:nvPr/>
          </p:nvSpPr>
          <p:spPr>
            <a:xfrm>
              <a:off x="9162572" y="1698412"/>
              <a:ext cx="2160000" cy="252000"/>
            </a:xfrm>
            <a:prstGeom prst="roundRect">
              <a:avLst/>
            </a:prstGeom>
            <a:solidFill>
              <a:srgbClr val="005D9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white"/>
                  </a:solidFill>
                  <a:effectLst/>
                  <a:uLnTx/>
                  <a:uFillTx/>
                  <a:latin typeface="Arial" pitchFamily="34" charset="0"/>
                  <a:ea typeface="+mn-ea"/>
                  <a:cs typeface="Arial" pitchFamily="34" charset="0"/>
                </a:rPr>
                <a:t>Als het kind </a:t>
              </a:r>
              <a:r>
                <a:rPr kumimoji="0" lang="en-US" sz="1100" b="1" i="0" u="none" strike="noStrike" kern="1200" cap="none" spc="0" normalizeH="0" baseline="0" noProof="0" err="1">
                  <a:ln>
                    <a:noFill/>
                  </a:ln>
                  <a:solidFill>
                    <a:prstClr val="white"/>
                  </a:solidFill>
                  <a:effectLst/>
                  <a:uLnTx/>
                  <a:uFillTx/>
                  <a:latin typeface="Arial" pitchFamily="34" charset="0"/>
                  <a:ea typeface="+mn-ea"/>
                  <a:cs typeface="Arial" pitchFamily="34" charset="0"/>
                </a:rPr>
                <a:t>niet</a:t>
              </a:r>
              <a:r>
                <a:rPr kumimoji="0" lang="en-US" sz="1100" b="1" i="0" u="none" strike="noStrike" kern="1200" cap="none" spc="0" normalizeH="0" baseline="0" noProof="0">
                  <a:ln>
                    <a:noFill/>
                  </a:ln>
                  <a:solidFill>
                    <a:prstClr val="white"/>
                  </a:solidFill>
                  <a:effectLst/>
                  <a:uLnTx/>
                  <a:uFillTx/>
                  <a:latin typeface="Arial" pitchFamily="34" charset="0"/>
                  <a:ea typeface="+mn-ea"/>
                  <a:cs typeface="Arial" pitchFamily="34" charset="0"/>
                </a:rPr>
                <a:t> </a:t>
              </a:r>
              <a:r>
                <a:rPr kumimoji="0" lang="en-US" sz="1100" b="1" i="0" u="none" strike="noStrike" kern="1200" cap="none" spc="0" normalizeH="0" baseline="0" noProof="0" err="1">
                  <a:ln>
                    <a:noFill/>
                  </a:ln>
                  <a:solidFill>
                    <a:prstClr val="white"/>
                  </a:solidFill>
                  <a:effectLst/>
                  <a:uLnTx/>
                  <a:uFillTx/>
                  <a:latin typeface="Arial" pitchFamily="34" charset="0"/>
                  <a:ea typeface="+mn-ea"/>
                  <a:cs typeface="Arial" pitchFamily="34" charset="0"/>
                </a:rPr>
                <a:t>reageert</a:t>
              </a:r>
              <a:endParaRPr kumimoji="0" lang="en-US" sz="1100" b="1"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grpSp>
      <p:pic>
        <p:nvPicPr>
          <p:cNvPr id="38" name="Afbeelding 37">
            <a:extLst>
              <a:ext uri="{FF2B5EF4-FFF2-40B4-BE49-F238E27FC236}">
                <a16:creationId xmlns:a16="http://schemas.microsoft.com/office/drawing/2014/main" id="{5A62D1EC-9DF5-21D9-DF96-D5BB17D0B0FB}"/>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l="15095" t="20439" r="18433" b="13984"/>
          <a:stretch/>
        </p:blipFill>
        <p:spPr>
          <a:xfrm>
            <a:off x="-142875" y="2186391"/>
            <a:ext cx="6278373" cy="4131469"/>
          </a:xfrm>
          <a:prstGeom prst="rect">
            <a:avLst/>
          </a:prstGeom>
        </p:spPr>
      </p:pic>
    </p:spTree>
    <p:extLst>
      <p:ext uri="{BB962C8B-B14F-4D97-AF65-F5344CB8AC3E}">
        <p14:creationId xmlns:p14="http://schemas.microsoft.com/office/powerpoint/2010/main" val="18952673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4">
            <a:extLst>
              <a:ext uri="{FF2B5EF4-FFF2-40B4-BE49-F238E27FC236}">
                <a16:creationId xmlns:a16="http://schemas.microsoft.com/office/drawing/2014/main" id="{B483D971-EC0F-9756-E398-8F17E18BF1E1}"/>
              </a:ext>
            </a:extLst>
          </p:cNvPr>
          <p:cNvSpPr>
            <a:spLocks noGrp="1" noRot="1" noChangeAspect="1" noMove="1" noResize="1" noEditPoints="1" noAdjustHandles="1" noChangeArrowheads="1" noChangeShapeType="1"/>
          </p:cNvSpPr>
          <p:nvPr/>
        </p:nvSpPr>
        <p:spPr>
          <a:xfrm>
            <a:off x="1331471" y="3074575"/>
            <a:ext cx="5871457" cy="786477"/>
          </a:xfrm>
          <a:prstGeom prst="roundRect">
            <a:avLst/>
          </a:prstGeom>
          <a:solidFill>
            <a:srgbClr val="0840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white"/>
                </a:solidFill>
                <a:effectLst/>
                <a:uLnTx/>
                <a:uFillTx/>
                <a:latin typeface="Calibri"/>
                <a:ea typeface="+mn-ea"/>
                <a:cs typeface="Arial" pitchFamily="34" charset="0"/>
              </a:rPr>
              <a:t>Oefenen</a:t>
            </a:r>
            <a:r>
              <a:rPr kumimoji="0" lang="en-US" sz="3600" b="1" i="0" u="none" strike="noStrike" kern="1200" cap="none" spc="0" normalizeH="0" baseline="0" noProof="0" dirty="0">
                <a:ln>
                  <a:noFill/>
                </a:ln>
                <a:solidFill>
                  <a:prstClr val="white"/>
                </a:solidFill>
                <a:effectLst/>
                <a:uLnTx/>
                <a:uFillTx/>
                <a:latin typeface="Calibri"/>
                <a:ea typeface="+mn-ea"/>
                <a:cs typeface="Arial" pitchFamily="34" charset="0"/>
              </a:rPr>
              <a:t> </a:t>
            </a:r>
            <a:r>
              <a:rPr kumimoji="0" lang="en-US" sz="3600" b="1" i="0" u="none" strike="noStrike" kern="1200" cap="none" spc="0" normalizeH="0" baseline="0" noProof="0" dirty="0" err="1">
                <a:ln>
                  <a:noFill/>
                </a:ln>
                <a:solidFill>
                  <a:prstClr val="white"/>
                </a:solidFill>
                <a:effectLst/>
                <a:uLnTx/>
                <a:uFillTx/>
                <a:latin typeface="Calibri"/>
                <a:ea typeface="+mn-ea"/>
                <a:cs typeface="Arial" pitchFamily="34" charset="0"/>
              </a:rPr>
              <a:t>vaardigheden</a:t>
            </a:r>
            <a:endParaRPr kumimoji="0" lang="en-US" sz="3600" b="1" i="0" u="none" strike="noStrike" kern="1200" cap="none" spc="0" normalizeH="0" baseline="0" noProof="0" dirty="0">
              <a:ln>
                <a:noFill/>
              </a:ln>
              <a:solidFill>
                <a:prstClr val="white"/>
              </a:solidFill>
              <a:effectLst/>
              <a:uLnTx/>
              <a:uFillTx/>
              <a:latin typeface="Calibri"/>
              <a:ea typeface="+mn-ea"/>
              <a:cs typeface="Arial" pitchFamily="34" charset="0"/>
            </a:endParaRPr>
          </a:p>
        </p:txBody>
      </p:sp>
      <p:grpSp>
        <p:nvGrpSpPr>
          <p:cNvPr id="5" name="Groep 4">
            <a:extLst>
              <a:ext uri="{FF2B5EF4-FFF2-40B4-BE49-F238E27FC236}">
                <a16:creationId xmlns:a16="http://schemas.microsoft.com/office/drawing/2014/main" id="{AB48AF84-6B52-09C0-4371-132B4C8C9540}"/>
              </a:ext>
            </a:extLst>
          </p:cNvPr>
          <p:cNvGrpSpPr>
            <a:grpSpLocks noGrp="1" noUngrp="1" noRot="1" noMove="1" noResize="1"/>
          </p:cNvGrpSpPr>
          <p:nvPr/>
        </p:nvGrpSpPr>
        <p:grpSpPr>
          <a:xfrm>
            <a:off x="9162572" y="242002"/>
            <a:ext cx="2919410" cy="2866350"/>
            <a:chOff x="9162572" y="242002"/>
            <a:chExt cx="2919410" cy="2866350"/>
          </a:xfrm>
        </p:grpSpPr>
        <p:sp>
          <p:nvSpPr>
            <p:cNvPr id="6" name="Rounded Rectangle 18">
              <a:extLst>
                <a:ext uri="{FF2B5EF4-FFF2-40B4-BE49-F238E27FC236}">
                  <a16:creationId xmlns:a16="http://schemas.microsoft.com/office/drawing/2014/main" id="{DE4C4B57-1763-5057-0337-FAFE53F81873}"/>
                </a:ext>
              </a:extLst>
            </p:cNvPr>
            <p:cNvSpPr>
              <a:spLocks noGrp="1" noRot="1" noMove="1" noResize="1" noEditPoints="1" noAdjustHandles="1" noChangeArrowheads="1" noChangeShapeType="1"/>
            </p:cNvSpPr>
            <p:nvPr/>
          </p:nvSpPr>
          <p:spPr>
            <a:xfrm>
              <a:off x="9162572" y="1988392"/>
              <a:ext cx="2160000" cy="396000"/>
            </a:xfrm>
            <a:prstGeom prst="roundRect">
              <a:avLst/>
            </a:prstGeom>
            <a:solidFill>
              <a:srgbClr val="E4003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Arial" pitchFamily="34" charset="0"/>
                  <a:ea typeface="+mn-ea"/>
                  <a:cs typeface="Arial" pitchFamily="34" charset="0"/>
                </a:rPr>
                <a:t>15 borstcompressies</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Arial" pitchFamily="34" charset="0"/>
                  <a:ea typeface="+mn-ea"/>
                  <a:cs typeface="Arial" pitchFamily="34" charset="0"/>
                </a:rPr>
                <a:t>2 </a:t>
              </a:r>
              <a:r>
                <a:rPr kumimoji="0" lang="en-US" sz="1200" b="1" i="0" u="none" strike="noStrike" kern="1200" cap="none" spc="0" normalizeH="0" baseline="0" noProof="0" err="1">
                  <a:ln>
                    <a:noFill/>
                  </a:ln>
                  <a:solidFill>
                    <a:prstClr val="white"/>
                  </a:solidFill>
                  <a:effectLst/>
                  <a:uLnTx/>
                  <a:uFillTx/>
                  <a:latin typeface="Arial" pitchFamily="34" charset="0"/>
                  <a:ea typeface="+mn-ea"/>
                  <a:cs typeface="Arial" pitchFamily="34" charset="0"/>
                </a:rPr>
                <a:t>beademingen</a:t>
              </a:r>
              <a:endParaRPr kumimoji="0" lang="en-US" sz="1200" b="1"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 name="Rounded Rectangle 19">
              <a:extLst>
                <a:ext uri="{FF2B5EF4-FFF2-40B4-BE49-F238E27FC236}">
                  <a16:creationId xmlns:a16="http://schemas.microsoft.com/office/drawing/2014/main" id="{A36AC93B-C8E9-1C05-DD24-FFDBE01A08E0}"/>
                </a:ext>
              </a:extLst>
            </p:cNvPr>
            <p:cNvSpPr>
              <a:spLocks noGrp="1" noRot="1" noMove="1" noResize="1" noEditPoints="1" noAdjustHandles="1" noChangeArrowheads="1" noChangeShapeType="1"/>
            </p:cNvSpPr>
            <p:nvPr/>
          </p:nvSpPr>
          <p:spPr>
            <a:xfrm>
              <a:off x="9162572" y="534152"/>
              <a:ext cx="2160000" cy="252000"/>
            </a:xfrm>
            <a:prstGeom prst="roundRect">
              <a:avLst/>
            </a:prstGeom>
            <a:solidFill>
              <a:srgbClr val="E4003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(Laat) 112 </a:t>
              </a:r>
              <a:r>
                <a:rPr kumimoji="0" lang="en-US" sz="1200" b="1" i="0" u="none" strike="noStrike" kern="1200" cap="none" spc="0" normalizeH="0" baseline="0" noProof="0" dirty="0" err="1">
                  <a:ln>
                    <a:noFill/>
                  </a:ln>
                  <a:solidFill>
                    <a:prstClr val="white"/>
                  </a:solidFill>
                  <a:effectLst/>
                  <a:uLnTx/>
                  <a:uFillTx/>
                  <a:latin typeface="Arial" pitchFamily="34" charset="0"/>
                  <a:ea typeface="+mn-ea"/>
                  <a:cs typeface="Arial" pitchFamily="34" charset="0"/>
                </a:rPr>
                <a:t>bellen</a:t>
              </a:r>
              <a:r>
                <a:rPr kumimoji="0" lang="en-US" sz="12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 + AED</a:t>
              </a:r>
            </a:p>
          </p:txBody>
        </p:sp>
        <p:sp>
          <p:nvSpPr>
            <p:cNvPr id="8" name="Rounded Rectangle 20">
              <a:extLst>
                <a:ext uri="{FF2B5EF4-FFF2-40B4-BE49-F238E27FC236}">
                  <a16:creationId xmlns:a16="http://schemas.microsoft.com/office/drawing/2014/main" id="{B7657660-96C8-A681-E880-EA156F629D1D}"/>
                </a:ext>
              </a:extLst>
            </p:cNvPr>
            <p:cNvSpPr>
              <a:spLocks noGrp="1" noRot="1" noMove="1" noResize="1" noEditPoints="1" noAdjustHandles="1" noChangeArrowheads="1" noChangeShapeType="1"/>
            </p:cNvSpPr>
            <p:nvPr/>
          </p:nvSpPr>
          <p:spPr>
            <a:xfrm>
              <a:off x="9162572" y="826302"/>
              <a:ext cx="2160000" cy="252000"/>
            </a:xfrm>
            <a:prstGeom prst="roundRect">
              <a:avLst/>
            </a:prstGeom>
            <a:solidFill>
              <a:srgbClr val="E4003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Arial" pitchFamily="34" charset="0"/>
                  <a:ea typeface="+mn-ea"/>
                  <a:cs typeface="Arial" pitchFamily="34" charset="0"/>
                </a:rPr>
                <a:t>Open </a:t>
              </a:r>
              <a:r>
                <a:rPr kumimoji="0" lang="en-US" sz="1200" b="1" i="0" u="none" strike="noStrike" kern="1200" cap="none" spc="0" normalizeH="0" baseline="0" noProof="0" err="1">
                  <a:ln>
                    <a:noFill/>
                  </a:ln>
                  <a:solidFill>
                    <a:prstClr val="white"/>
                  </a:solidFill>
                  <a:effectLst/>
                  <a:uLnTx/>
                  <a:uFillTx/>
                  <a:latin typeface="Arial" pitchFamily="34" charset="0"/>
                  <a:ea typeface="+mn-ea"/>
                  <a:cs typeface="Arial" pitchFamily="34" charset="0"/>
                </a:rPr>
                <a:t>luchtweg</a:t>
              </a:r>
              <a:endParaRPr kumimoji="0" lang="en-US" sz="1200" b="1"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9" name="Rounded Rectangle 21">
              <a:extLst>
                <a:ext uri="{FF2B5EF4-FFF2-40B4-BE49-F238E27FC236}">
                  <a16:creationId xmlns:a16="http://schemas.microsoft.com/office/drawing/2014/main" id="{5DB87D09-0FB5-D5FC-1EFC-DC07F9216086}"/>
                </a:ext>
              </a:extLst>
            </p:cNvPr>
            <p:cNvSpPr>
              <a:spLocks noGrp="1" noRot="1" noMove="1" noResize="1" noEditPoints="1" noAdjustHandles="1" noChangeArrowheads="1" noChangeShapeType="1"/>
            </p:cNvSpPr>
            <p:nvPr/>
          </p:nvSpPr>
          <p:spPr>
            <a:xfrm>
              <a:off x="9162572" y="242002"/>
              <a:ext cx="2160000" cy="252000"/>
            </a:xfrm>
            <a:prstGeom prst="roundRect">
              <a:avLst/>
            </a:prstGeom>
            <a:solidFill>
              <a:srgbClr val="005D9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Arial" pitchFamily="34" charset="0"/>
                  <a:ea typeface="+mn-ea"/>
                  <a:cs typeface="Arial" pitchFamily="34" charset="0"/>
                </a:rPr>
                <a:t>Kind </a:t>
              </a:r>
              <a:r>
                <a:rPr kumimoji="0" lang="en-US" sz="1200" b="1" i="0" u="none" strike="noStrike" kern="1200" cap="none" spc="0" normalizeH="0" baseline="0" noProof="0" err="1">
                  <a:ln>
                    <a:noFill/>
                  </a:ln>
                  <a:solidFill>
                    <a:prstClr val="white"/>
                  </a:solidFill>
                  <a:effectLst/>
                  <a:uLnTx/>
                  <a:uFillTx/>
                  <a:latin typeface="Arial" pitchFamily="34" charset="0"/>
                  <a:ea typeface="+mn-ea"/>
                  <a:cs typeface="Arial" pitchFamily="34" charset="0"/>
                </a:rPr>
                <a:t>reageert</a:t>
              </a:r>
              <a:r>
                <a:rPr kumimoji="0" lang="en-US" sz="1200" b="1" i="0" u="none" strike="noStrike" kern="1200" cap="none" spc="0" normalizeH="0" baseline="0" noProof="0">
                  <a:ln>
                    <a:noFill/>
                  </a:ln>
                  <a:solidFill>
                    <a:prstClr val="white"/>
                  </a:solidFill>
                  <a:effectLst/>
                  <a:uLnTx/>
                  <a:uFillTx/>
                  <a:latin typeface="Arial" pitchFamily="34" charset="0"/>
                  <a:ea typeface="+mn-ea"/>
                  <a:cs typeface="Arial" pitchFamily="34" charset="0"/>
                </a:rPr>
                <a:t> </a:t>
              </a:r>
              <a:r>
                <a:rPr kumimoji="0" lang="en-US" sz="1200" b="1" i="0" u="none" strike="noStrike" kern="1200" cap="none" spc="0" normalizeH="0" baseline="0" noProof="0" err="1">
                  <a:ln>
                    <a:noFill/>
                  </a:ln>
                  <a:solidFill>
                    <a:prstClr val="white"/>
                  </a:solidFill>
                  <a:effectLst/>
                  <a:uLnTx/>
                  <a:uFillTx/>
                  <a:latin typeface="Arial" pitchFamily="34" charset="0"/>
                  <a:ea typeface="+mn-ea"/>
                  <a:cs typeface="Arial" pitchFamily="34" charset="0"/>
                </a:rPr>
                <a:t>niet</a:t>
              </a:r>
              <a:endParaRPr kumimoji="0" lang="en-US" sz="1200" b="1"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10" name="Rounded Rectangle 22">
              <a:extLst>
                <a:ext uri="{FF2B5EF4-FFF2-40B4-BE49-F238E27FC236}">
                  <a16:creationId xmlns:a16="http://schemas.microsoft.com/office/drawing/2014/main" id="{1EECC1C4-27E7-EDF7-FAD1-AAE0638EB306}"/>
                </a:ext>
              </a:extLst>
            </p:cNvPr>
            <p:cNvSpPr>
              <a:spLocks noGrp="1" noRot="1" noMove="1" noResize="1" noEditPoints="1" noAdjustHandles="1" noChangeArrowheads="1" noChangeShapeType="1"/>
            </p:cNvSpPr>
            <p:nvPr/>
          </p:nvSpPr>
          <p:spPr>
            <a:xfrm>
              <a:off x="9162572" y="1118452"/>
              <a:ext cx="2160000" cy="252000"/>
            </a:xfrm>
            <a:prstGeom prst="roundRect">
              <a:avLst/>
            </a:prstGeom>
            <a:solidFill>
              <a:srgbClr val="005D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err="1">
                  <a:ln>
                    <a:noFill/>
                  </a:ln>
                  <a:solidFill>
                    <a:prstClr val="white"/>
                  </a:solidFill>
                  <a:effectLst/>
                  <a:uLnTx/>
                  <a:uFillTx/>
                  <a:latin typeface="Arial" pitchFamily="34" charset="0"/>
                  <a:ea typeface="+mn-ea"/>
                  <a:cs typeface="Arial" pitchFamily="34" charset="0"/>
                </a:rPr>
                <a:t>Ademhaling</a:t>
              </a:r>
              <a:r>
                <a:rPr kumimoji="0" lang="en-US" sz="1100" b="1" i="0" u="none" strike="noStrike" kern="1200" cap="none" spc="0" normalizeH="0" baseline="0" noProof="0">
                  <a:ln>
                    <a:noFill/>
                  </a:ln>
                  <a:solidFill>
                    <a:prstClr val="white"/>
                  </a:solidFill>
                  <a:effectLst/>
                  <a:uLnTx/>
                  <a:uFillTx/>
                  <a:latin typeface="Arial" pitchFamily="34" charset="0"/>
                  <a:ea typeface="+mn-ea"/>
                  <a:cs typeface="Arial" pitchFamily="34" charset="0"/>
                </a:rPr>
                <a:t> </a:t>
              </a:r>
              <a:r>
                <a:rPr kumimoji="0" lang="en-US" sz="1100" b="1" i="0" u="none" strike="noStrike" kern="1200" cap="none" spc="0" normalizeH="0" baseline="0" noProof="0" err="1">
                  <a:ln>
                    <a:noFill/>
                  </a:ln>
                  <a:solidFill>
                    <a:prstClr val="white"/>
                  </a:solidFill>
                  <a:effectLst/>
                  <a:uLnTx/>
                  <a:uFillTx/>
                  <a:latin typeface="Arial" pitchFamily="34" charset="0"/>
                  <a:ea typeface="+mn-ea"/>
                  <a:cs typeface="Arial" pitchFamily="34" charset="0"/>
                </a:rPr>
                <a:t>niet</a:t>
              </a:r>
              <a:r>
                <a:rPr kumimoji="0" lang="en-US" sz="1100" b="1" i="0" u="none" strike="noStrike" kern="1200" cap="none" spc="0" normalizeH="0" baseline="0" noProof="0">
                  <a:ln>
                    <a:noFill/>
                  </a:ln>
                  <a:solidFill>
                    <a:prstClr val="white"/>
                  </a:solidFill>
                  <a:effectLst/>
                  <a:uLnTx/>
                  <a:uFillTx/>
                  <a:latin typeface="Arial" pitchFamily="34" charset="0"/>
                  <a:ea typeface="+mn-ea"/>
                  <a:cs typeface="Arial" pitchFamily="34" charset="0"/>
                </a:rPr>
                <a:t> </a:t>
              </a:r>
              <a:r>
                <a:rPr kumimoji="0" lang="en-US" sz="1100" b="1" i="0" u="none" strike="noStrike" kern="1200" cap="none" spc="0" normalizeH="0" baseline="0" noProof="0" err="1">
                  <a:ln>
                    <a:noFill/>
                  </a:ln>
                  <a:solidFill>
                    <a:prstClr val="white"/>
                  </a:solidFill>
                  <a:effectLst/>
                  <a:uLnTx/>
                  <a:uFillTx/>
                  <a:latin typeface="Arial" pitchFamily="34" charset="0"/>
                  <a:ea typeface="+mn-ea"/>
                  <a:cs typeface="Arial" pitchFamily="34" charset="0"/>
                </a:rPr>
                <a:t>normaal</a:t>
              </a:r>
              <a:endParaRPr kumimoji="0" lang="en-US" sz="1100" b="1"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11" name="Rounded Rectangle 24">
              <a:extLst>
                <a:ext uri="{FF2B5EF4-FFF2-40B4-BE49-F238E27FC236}">
                  <a16:creationId xmlns:a16="http://schemas.microsoft.com/office/drawing/2014/main" id="{54B56BDD-6E68-B775-D813-7D09FE3D20FC}"/>
                </a:ext>
              </a:extLst>
            </p:cNvPr>
            <p:cNvSpPr>
              <a:spLocks noGrp="1" noRot="1" noMove="1" noResize="1" noEditPoints="1" noAdjustHandles="1" noChangeArrowheads="1" noChangeShapeType="1"/>
            </p:cNvSpPr>
            <p:nvPr/>
          </p:nvSpPr>
          <p:spPr>
            <a:xfrm>
              <a:off x="9162572" y="2422372"/>
              <a:ext cx="2160000" cy="252000"/>
            </a:xfrm>
            <a:prstGeom prst="roundRect">
              <a:avLst/>
            </a:prstGeom>
            <a:solidFill>
              <a:srgbClr val="E4003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Arial" pitchFamily="34" charset="0"/>
                  <a:ea typeface="+mn-ea"/>
                  <a:cs typeface="Arial" pitchFamily="34" charset="0"/>
                </a:rPr>
                <a:t>Ga door 15:2</a:t>
              </a:r>
            </a:p>
          </p:txBody>
        </p:sp>
        <p:sp>
          <p:nvSpPr>
            <p:cNvPr id="12" name="Rounded Rectangle 24">
              <a:extLst>
                <a:ext uri="{FF2B5EF4-FFF2-40B4-BE49-F238E27FC236}">
                  <a16:creationId xmlns:a16="http://schemas.microsoft.com/office/drawing/2014/main" id="{30CD5C0F-F039-ADBA-EDAC-FBDF55CF827F}"/>
                </a:ext>
              </a:extLst>
            </p:cNvPr>
            <p:cNvSpPr>
              <a:spLocks noGrp="1" noRot="1" noMove="1" noResize="1" noEditPoints="1" noAdjustHandles="1" noChangeArrowheads="1" noChangeShapeType="1"/>
            </p:cNvSpPr>
            <p:nvPr/>
          </p:nvSpPr>
          <p:spPr>
            <a:xfrm>
              <a:off x="9162572" y="2712352"/>
              <a:ext cx="2160000" cy="396000"/>
            </a:xfrm>
            <a:prstGeom prst="roundRect">
              <a:avLst/>
            </a:prstGeom>
            <a:solidFill>
              <a:srgbClr val="E4003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err="1">
                  <a:ln>
                    <a:noFill/>
                  </a:ln>
                  <a:solidFill>
                    <a:prstClr val="white"/>
                  </a:solidFill>
                  <a:effectLst/>
                  <a:uLnTx/>
                  <a:uFillTx/>
                  <a:latin typeface="Arial" pitchFamily="34" charset="0"/>
                  <a:ea typeface="+mn-ea"/>
                  <a:cs typeface="Arial" pitchFamily="34" charset="0"/>
                </a:rPr>
                <a:t>Activeer</a:t>
              </a:r>
              <a:r>
                <a:rPr kumimoji="0" lang="en-US" sz="1200" b="1" i="0" u="none" strike="noStrike" kern="1200" cap="none" spc="0" normalizeH="0" baseline="0" noProof="0">
                  <a:ln>
                    <a:noFill/>
                  </a:ln>
                  <a:solidFill>
                    <a:prstClr val="white"/>
                  </a:solidFill>
                  <a:effectLst/>
                  <a:uLnTx/>
                  <a:uFillTx/>
                  <a:latin typeface="Arial" pitchFamily="34" charset="0"/>
                  <a:ea typeface="+mn-ea"/>
                  <a:cs typeface="Arial" pitchFamily="34" charset="0"/>
                </a:rPr>
                <a:t> AED,</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err="1">
                  <a:ln>
                    <a:noFill/>
                  </a:ln>
                  <a:solidFill>
                    <a:prstClr val="white"/>
                  </a:solidFill>
                  <a:effectLst/>
                  <a:uLnTx/>
                  <a:uFillTx/>
                  <a:latin typeface="Arial" pitchFamily="34" charset="0"/>
                  <a:ea typeface="+mn-ea"/>
                  <a:cs typeface="Arial" pitchFamily="34" charset="0"/>
                </a:rPr>
                <a:t>zodra</a:t>
              </a:r>
              <a:r>
                <a:rPr kumimoji="0" lang="en-US" sz="1200" b="1" i="0" u="none" strike="noStrike" kern="1200" cap="none" spc="0" normalizeH="0" baseline="0" noProof="0">
                  <a:ln>
                    <a:noFill/>
                  </a:ln>
                  <a:solidFill>
                    <a:prstClr val="white"/>
                  </a:solidFill>
                  <a:effectLst/>
                  <a:uLnTx/>
                  <a:uFillTx/>
                  <a:latin typeface="Arial" pitchFamily="34" charset="0"/>
                  <a:ea typeface="+mn-ea"/>
                  <a:cs typeface="Arial" pitchFamily="34" charset="0"/>
                </a:rPr>
                <a:t> </a:t>
              </a:r>
              <a:r>
                <a:rPr kumimoji="0" lang="en-US" sz="1200" b="1" i="0" u="none" strike="noStrike" kern="1200" cap="none" spc="0" normalizeH="0" baseline="0" noProof="0" err="1">
                  <a:ln>
                    <a:noFill/>
                  </a:ln>
                  <a:solidFill>
                    <a:prstClr val="white"/>
                  </a:solidFill>
                  <a:effectLst/>
                  <a:uLnTx/>
                  <a:uFillTx/>
                  <a:latin typeface="Arial" pitchFamily="34" charset="0"/>
                  <a:ea typeface="+mn-ea"/>
                  <a:cs typeface="Arial" pitchFamily="34" charset="0"/>
                </a:rPr>
                <a:t>deze</a:t>
              </a:r>
              <a:r>
                <a:rPr kumimoji="0" lang="en-US" sz="1200" b="1" i="0" u="none" strike="noStrike" kern="1200" cap="none" spc="0" normalizeH="0" baseline="0" noProof="0">
                  <a:ln>
                    <a:noFill/>
                  </a:ln>
                  <a:solidFill>
                    <a:prstClr val="white"/>
                  </a:solidFill>
                  <a:effectLst/>
                  <a:uLnTx/>
                  <a:uFillTx/>
                  <a:latin typeface="Arial" pitchFamily="34" charset="0"/>
                  <a:ea typeface="+mn-ea"/>
                  <a:cs typeface="Arial" pitchFamily="34" charset="0"/>
                </a:rPr>
                <a:t> </a:t>
              </a:r>
              <a:r>
                <a:rPr kumimoji="0" lang="en-US" sz="1200" b="1" i="0" u="none" strike="noStrike" kern="1200" cap="none" spc="0" normalizeH="0" baseline="0" noProof="0" err="1">
                  <a:ln>
                    <a:noFill/>
                  </a:ln>
                  <a:solidFill>
                    <a:prstClr val="white"/>
                  </a:solidFill>
                  <a:effectLst/>
                  <a:uLnTx/>
                  <a:uFillTx/>
                  <a:latin typeface="Arial" pitchFamily="34" charset="0"/>
                  <a:ea typeface="+mn-ea"/>
                  <a:cs typeface="Arial" pitchFamily="34" charset="0"/>
                </a:rPr>
                <a:t>er</a:t>
              </a:r>
              <a:r>
                <a:rPr kumimoji="0" lang="en-US" sz="1200" b="1" i="0" u="none" strike="noStrike" kern="1200" cap="none" spc="0" normalizeH="0" baseline="0" noProof="0">
                  <a:ln>
                    <a:noFill/>
                  </a:ln>
                  <a:solidFill>
                    <a:prstClr val="white"/>
                  </a:solidFill>
                  <a:effectLst/>
                  <a:uLnTx/>
                  <a:uFillTx/>
                  <a:latin typeface="Arial" pitchFamily="34" charset="0"/>
                  <a:ea typeface="+mn-ea"/>
                  <a:cs typeface="Arial" pitchFamily="34" charset="0"/>
                </a:rPr>
                <a:t> is</a:t>
              </a:r>
            </a:p>
          </p:txBody>
        </p:sp>
        <p:sp>
          <p:nvSpPr>
            <p:cNvPr id="13" name="Pijl: omlaag 12">
              <a:extLst>
                <a:ext uri="{FF2B5EF4-FFF2-40B4-BE49-F238E27FC236}">
                  <a16:creationId xmlns:a16="http://schemas.microsoft.com/office/drawing/2014/main" id="{76224D09-D22B-4C6F-CB5B-F50305F3574F}"/>
                </a:ext>
              </a:extLst>
            </p:cNvPr>
            <p:cNvSpPr>
              <a:spLocks noGrp="1" noRot="1" noChangeAspect="1" noMove="1" noResize="1" noEditPoints="1" noAdjustHandles="1" noChangeArrowheads="1" noChangeShapeType="1"/>
            </p:cNvSpPr>
            <p:nvPr/>
          </p:nvSpPr>
          <p:spPr>
            <a:xfrm>
              <a:off x="11385344" y="242002"/>
              <a:ext cx="696638" cy="2866350"/>
            </a:xfrm>
            <a:prstGeom prst="downArrow">
              <a:avLst/>
            </a:prstGeom>
            <a:solidFill>
              <a:srgbClr val="E4003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Let op veiligheid</a:t>
              </a:r>
            </a:p>
          </p:txBody>
        </p:sp>
        <p:sp>
          <p:nvSpPr>
            <p:cNvPr id="14" name="Rounded Rectangle 24">
              <a:extLst>
                <a:ext uri="{FF2B5EF4-FFF2-40B4-BE49-F238E27FC236}">
                  <a16:creationId xmlns:a16="http://schemas.microsoft.com/office/drawing/2014/main" id="{696520D0-BD3A-9D4E-473B-549E93885765}"/>
                </a:ext>
              </a:extLst>
            </p:cNvPr>
            <p:cNvSpPr>
              <a:spLocks noGrp="1" noRot="1" noMove="1" noResize="1" noEditPoints="1" noAdjustHandles="1" noChangeArrowheads="1" noChangeShapeType="1"/>
            </p:cNvSpPr>
            <p:nvPr/>
          </p:nvSpPr>
          <p:spPr>
            <a:xfrm>
              <a:off x="9162572" y="1408432"/>
              <a:ext cx="2160000" cy="252000"/>
            </a:xfrm>
            <a:prstGeom prst="roundRect">
              <a:avLst/>
            </a:prstGeom>
            <a:solidFill>
              <a:srgbClr val="E4003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err="1">
                  <a:ln>
                    <a:noFill/>
                  </a:ln>
                  <a:solidFill>
                    <a:prstClr val="white"/>
                  </a:solidFill>
                  <a:effectLst/>
                  <a:uLnTx/>
                  <a:uFillTx/>
                  <a:latin typeface="Arial" pitchFamily="34" charset="0"/>
                  <a:ea typeface="+mn-ea"/>
                  <a:cs typeface="Arial" pitchFamily="34" charset="0"/>
                </a:rPr>
                <a:t>Geef</a:t>
              </a:r>
              <a:r>
                <a:rPr kumimoji="0" lang="en-US" sz="1200" b="1" i="0" u="none" strike="noStrike" kern="1200" cap="none" spc="0" normalizeH="0" baseline="0" noProof="0">
                  <a:ln>
                    <a:noFill/>
                  </a:ln>
                  <a:solidFill>
                    <a:prstClr val="white"/>
                  </a:solidFill>
                  <a:effectLst/>
                  <a:uLnTx/>
                  <a:uFillTx/>
                  <a:latin typeface="Arial" pitchFamily="34" charset="0"/>
                  <a:ea typeface="+mn-ea"/>
                  <a:cs typeface="Arial" pitchFamily="34" charset="0"/>
                </a:rPr>
                <a:t> 5 </a:t>
              </a:r>
              <a:r>
                <a:rPr kumimoji="0" lang="en-US" sz="1200" b="1" i="0" u="none" strike="noStrike" kern="1200" cap="none" spc="0" normalizeH="0" baseline="0" noProof="0" err="1">
                  <a:ln>
                    <a:noFill/>
                  </a:ln>
                  <a:solidFill>
                    <a:prstClr val="white"/>
                  </a:solidFill>
                  <a:effectLst/>
                  <a:uLnTx/>
                  <a:uFillTx/>
                  <a:latin typeface="Arial" pitchFamily="34" charset="0"/>
                  <a:ea typeface="+mn-ea"/>
                  <a:cs typeface="Arial" pitchFamily="34" charset="0"/>
                </a:rPr>
                <a:t>beademingen</a:t>
              </a:r>
              <a:endParaRPr kumimoji="0" lang="en-US" sz="1200" b="1"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15" name="Rounded Rectangle 22">
              <a:extLst>
                <a:ext uri="{FF2B5EF4-FFF2-40B4-BE49-F238E27FC236}">
                  <a16:creationId xmlns:a16="http://schemas.microsoft.com/office/drawing/2014/main" id="{BCEFBED7-45AD-7024-35DA-6042BC985BCF}"/>
                </a:ext>
              </a:extLst>
            </p:cNvPr>
            <p:cNvSpPr>
              <a:spLocks noGrp="1" noRot="1" noMove="1" noResize="1" noEditPoints="1" noAdjustHandles="1" noChangeArrowheads="1" noChangeShapeType="1"/>
            </p:cNvSpPr>
            <p:nvPr/>
          </p:nvSpPr>
          <p:spPr>
            <a:xfrm>
              <a:off x="9162572" y="1698412"/>
              <a:ext cx="2160000" cy="252000"/>
            </a:xfrm>
            <a:prstGeom prst="roundRect">
              <a:avLst/>
            </a:prstGeom>
            <a:solidFill>
              <a:srgbClr val="005D9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Als het kind </a:t>
              </a:r>
              <a:r>
                <a:rPr kumimoji="0" lang="en-US" sz="1100" b="1" i="0" u="none" strike="noStrike" kern="1200" cap="none" spc="0" normalizeH="0" baseline="0" noProof="0" dirty="0" err="1">
                  <a:ln>
                    <a:noFill/>
                  </a:ln>
                  <a:solidFill>
                    <a:prstClr val="white"/>
                  </a:solidFill>
                  <a:effectLst/>
                  <a:uLnTx/>
                  <a:uFillTx/>
                  <a:latin typeface="Arial" pitchFamily="34" charset="0"/>
                  <a:ea typeface="+mn-ea"/>
                  <a:cs typeface="Arial" pitchFamily="34" charset="0"/>
                </a:rPr>
                <a:t>niet</a:t>
              </a:r>
              <a:r>
                <a:rPr kumimoji="0" lang="en-US" sz="11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 </a:t>
              </a:r>
              <a:r>
                <a:rPr kumimoji="0" lang="en-US" sz="1100" b="1" i="0" u="none" strike="noStrike" kern="1200" cap="none" spc="0" normalizeH="0" baseline="0" noProof="0" dirty="0" err="1">
                  <a:ln>
                    <a:noFill/>
                  </a:ln>
                  <a:solidFill>
                    <a:prstClr val="white"/>
                  </a:solidFill>
                  <a:effectLst/>
                  <a:uLnTx/>
                  <a:uFillTx/>
                  <a:latin typeface="Arial" pitchFamily="34" charset="0"/>
                  <a:ea typeface="+mn-ea"/>
                  <a:cs typeface="Arial" pitchFamily="34" charset="0"/>
                </a:rPr>
                <a:t>reageert</a:t>
              </a:r>
              <a:endParaRPr kumimoji="0" lang="en-US" sz="1100" b="1"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grpSp>
    </p:spTree>
    <p:extLst>
      <p:ext uri="{BB962C8B-B14F-4D97-AF65-F5344CB8AC3E}">
        <p14:creationId xmlns:p14="http://schemas.microsoft.com/office/powerpoint/2010/main" val="885090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3">
            <a:extLst>
              <a:ext uri="{FF2B5EF4-FFF2-40B4-BE49-F238E27FC236}">
                <a16:creationId xmlns:a16="http://schemas.microsoft.com/office/drawing/2014/main" id="{D9414D18-BFFF-4F40-E9C9-F49DDF8C0D11}"/>
              </a:ext>
            </a:extLst>
          </p:cNvPr>
          <p:cNvSpPr txBox="1">
            <a:spLocks noGrp="1" noRot="1" noMove="1" noResize="1" noEditPoints="1" noAdjustHandles="1" noChangeArrowheads="1" noChangeShapeType="1"/>
          </p:cNvSpPr>
          <p:nvPr/>
        </p:nvSpPr>
        <p:spPr>
          <a:xfrm>
            <a:off x="801525" y="720000"/>
            <a:ext cx="7987809" cy="1213576"/>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4500" b="1" i="0" kern="1200" baseline="0">
                <a:solidFill>
                  <a:srgbClr val="005D9F"/>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nl-NL" dirty="0"/>
              <a:t>Borstcompressies (TDOT)</a:t>
            </a:r>
            <a:endParaRPr lang="nl-NL" sz="2000" dirty="0">
              <a:solidFill>
                <a:schemeClr val="tx1"/>
              </a:solidFill>
            </a:endParaRPr>
          </a:p>
          <a:p>
            <a:endParaRPr lang="nl-NL" dirty="0"/>
          </a:p>
        </p:txBody>
      </p:sp>
      <p:grpSp>
        <p:nvGrpSpPr>
          <p:cNvPr id="3" name="Groep 2">
            <a:extLst>
              <a:ext uri="{FF2B5EF4-FFF2-40B4-BE49-F238E27FC236}">
                <a16:creationId xmlns:a16="http://schemas.microsoft.com/office/drawing/2014/main" id="{0012467A-2C4B-478C-6E35-EF83BDB5365D}"/>
              </a:ext>
            </a:extLst>
          </p:cNvPr>
          <p:cNvGrpSpPr>
            <a:grpSpLocks noGrp="1" noUngrp="1" noRot="1" noMove="1" noResize="1"/>
          </p:cNvGrpSpPr>
          <p:nvPr/>
        </p:nvGrpSpPr>
        <p:grpSpPr>
          <a:xfrm>
            <a:off x="9162572" y="242002"/>
            <a:ext cx="2919410" cy="2866350"/>
            <a:chOff x="9162572" y="242002"/>
            <a:chExt cx="2919410" cy="2866350"/>
          </a:xfrm>
        </p:grpSpPr>
        <p:sp>
          <p:nvSpPr>
            <p:cNvPr id="4" name="Rounded Rectangle 18">
              <a:extLst>
                <a:ext uri="{FF2B5EF4-FFF2-40B4-BE49-F238E27FC236}">
                  <a16:creationId xmlns:a16="http://schemas.microsoft.com/office/drawing/2014/main" id="{37CB47BD-36E7-15AB-27CD-57769419D28C}"/>
                </a:ext>
              </a:extLst>
            </p:cNvPr>
            <p:cNvSpPr>
              <a:spLocks noGrp="1" noRot="1" noMove="1" noResize="1" noEditPoints="1" noAdjustHandles="1" noChangeArrowheads="1" noChangeShapeType="1"/>
            </p:cNvSpPr>
            <p:nvPr/>
          </p:nvSpPr>
          <p:spPr>
            <a:xfrm>
              <a:off x="9162572" y="1988392"/>
              <a:ext cx="2160000" cy="396000"/>
            </a:xfrm>
            <a:prstGeom prst="roundRect">
              <a:avLst/>
            </a:prstGeom>
            <a:solidFill>
              <a:srgbClr val="E40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latin typeface="Arial" pitchFamily="34" charset="0"/>
                  <a:cs typeface="Arial" pitchFamily="34" charset="0"/>
                </a:rPr>
                <a:t>15 borstcompressies</a:t>
              </a:r>
            </a:p>
            <a:p>
              <a:pPr algn="ctr"/>
              <a:r>
                <a:rPr lang="en-US" sz="1200" b="1">
                  <a:latin typeface="Arial" pitchFamily="34" charset="0"/>
                  <a:cs typeface="Arial" pitchFamily="34" charset="0"/>
                </a:rPr>
                <a:t>2 </a:t>
              </a:r>
              <a:r>
                <a:rPr lang="en-US" sz="1200" b="1" err="1">
                  <a:latin typeface="Arial" pitchFamily="34" charset="0"/>
                  <a:cs typeface="Arial" pitchFamily="34" charset="0"/>
                </a:rPr>
                <a:t>beademingen</a:t>
              </a:r>
              <a:endParaRPr lang="en-US" sz="1200" b="1">
                <a:latin typeface="Arial" pitchFamily="34" charset="0"/>
                <a:cs typeface="Arial" pitchFamily="34" charset="0"/>
              </a:endParaRPr>
            </a:p>
          </p:txBody>
        </p:sp>
        <p:sp>
          <p:nvSpPr>
            <p:cNvPr id="5" name="Rounded Rectangle 19">
              <a:extLst>
                <a:ext uri="{FF2B5EF4-FFF2-40B4-BE49-F238E27FC236}">
                  <a16:creationId xmlns:a16="http://schemas.microsoft.com/office/drawing/2014/main" id="{1F81AE51-27D0-B223-E17A-56992DC8F3F0}"/>
                </a:ext>
              </a:extLst>
            </p:cNvPr>
            <p:cNvSpPr>
              <a:spLocks noGrp="1" noRot="1" noMove="1" noResize="1" noEditPoints="1" noAdjustHandles="1" noChangeArrowheads="1" noChangeShapeType="1"/>
            </p:cNvSpPr>
            <p:nvPr/>
          </p:nvSpPr>
          <p:spPr>
            <a:xfrm>
              <a:off x="9162572" y="534152"/>
              <a:ext cx="2160000" cy="252000"/>
            </a:xfrm>
            <a:prstGeom prst="roundRect">
              <a:avLst/>
            </a:prstGeom>
            <a:solidFill>
              <a:srgbClr val="E4003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latin typeface="Arial" pitchFamily="34" charset="0"/>
                  <a:cs typeface="Arial" pitchFamily="34" charset="0"/>
                </a:rPr>
                <a:t>(Laat) 112 </a:t>
              </a:r>
              <a:r>
                <a:rPr lang="en-US" sz="1200" b="1" err="1">
                  <a:latin typeface="Arial" pitchFamily="34" charset="0"/>
                  <a:cs typeface="Arial" pitchFamily="34" charset="0"/>
                </a:rPr>
                <a:t>bellen</a:t>
              </a:r>
              <a:r>
                <a:rPr lang="en-US" sz="1200" b="1">
                  <a:latin typeface="Arial" pitchFamily="34" charset="0"/>
                  <a:cs typeface="Arial" pitchFamily="34" charset="0"/>
                </a:rPr>
                <a:t> + AED</a:t>
              </a:r>
            </a:p>
          </p:txBody>
        </p:sp>
        <p:sp>
          <p:nvSpPr>
            <p:cNvPr id="6" name="Rounded Rectangle 20">
              <a:extLst>
                <a:ext uri="{FF2B5EF4-FFF2-40B4-BE49-F238E27FC236}">
                  <a16:creationId xmlns:a16="http://schemas.microsoft.com/office/drawing/2014/main" id="{E5D2D0B7-54EC-DEA7-8FAF-DFFCC59E2DE4}"/>
                </a:ext>
              </a:extLst>
            </p:cNvPr>
            <p:cNvSpPr>
              <a:spLocks noGrp="1" noRot="1" noMove="1" noResize="1" noEditPoints="1" noAdjustHandles="1" noChangeArrowheads="1" noChangeShapeType="1"/>
            </p:cNvSpPr>
            <p:nvPr/>
          </p:nvSpPr>
          <p:spPr>
            <a:xfrm>
              <a:off x="9162572" y="826302"/>
              <a:ext cx="2160000" cy="252000"/>
            </a:xfrm>
            <a:prstGeom prst="roundRect">
              <a:avLst/>
            </a:prstGeom>
            <a:solidFill>
              <a:srgbClr val="E4003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latin typeface="Arial" pitchFamily="34" charset="0"/>
                  <a:cs typeface="Arial" pitchFamily="34" charset="0"/>
                </a:rPr>
                <a:t>Open </a:t>
              </a:r>
              <a:r>
                <a:rPr lang="en-US" sz="1200" b="1" err="1">
                  <a:latin typeface="Arial" pitchFamily="34" charset="0"/>
                  <a:cs typeface="Arial" pitchFamily="34" charset="0"/>
                </a:rPr>
                <a:t>luchtweg</a:t>
              </a:r>
              <a:endParaRPr lang="en-US" sz="1200" b="1">
                <a:latin typeface="Arial" pitchFamily="34" charset="0"/>
                <a:cs typeface="Arial" pitchFamily="34" charset="0"/>
              </a:endParaRPr>
            </a:p>
          </p:txBody>
        </p:sp>
        <p:sp>
          <p:nvSpPr>
            <p:cNvPr id="7" name="Rounded Rectangle 21">
              <a:extLst>
                <a:ext uri="{FF2B5EF4-FFF2-40B4-BE49-F238E27FC236}">
                  <a16:creationId xmlns:a16="http://schemas.microsoft.com/office/drawing/2014/main" id="{434529CC-ED76-6DD2-E475-D5F31D920934}"/>
                </a:ext>
              </a:extLst>
            </p:cNvPr>
            <p:cNvSpPr>
              <a:spLocks noGrp="1" noRot="1" noMove="1" noResize="1" noEditPoints="1" noAdjustHandles="1" noChangeArrowheads="1" noChangeShapeType="1"/>
            </p:cNvSpPr>
            <p:nvPr/>
          </p:nvSpPr>
          <p:spPr>
            <a:xfrm>
              <a:off x="9162572" y="242002"/>
              <a:ext cx="2160000" cy="252000"/>
            </a:xfrm>
            <a:prstGeom prst="roundRect">
              <a:avLst/>
            </a:prstGeom>
            <a:solidFill>
              <a:srgbClr val="005D9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latin typeface="Arial" pitchFamily="34" charset="0"/>
                  <a:cs typeface="Arial" pitchFamily="34" charset="0"/>
                </a:rPr>
                <a:t>Kind </a:t>
              </a:r>
              <a:r>
                <a:rPr lang="en-US" sz="1200" b="1" err="1">
                  <a:latin typeface="Arial" pitchFamily="34" charset="0"/>
                  <a:cs typeface="Arial" pitchFamily="34" charset="0"/>
                </a:rPr>
                <a:t>reageert</a:t>
              </a:r>
              <a:r>
                <a:rPr lang="en-US" sz="1200" b="1">
                  <a:latin typeface="Arial" pitchFamily="34" charset="0"/>
                  <a:cs typeface="Arial" pitchFamily="34" charset="0"/>
                </a:rPr>
                <a:t> </a:t>
              </a:r>
              <a:r>
                <a:rPr lang="en-US" sz="1200" b="1" err="1">
                  <a:latin typeface="Arial" pitchFamily="34" charset="0"/>
                  <a:cs typeface="Arial" pitchFamily="34" charset="0"/>
                </a:rPr>
                <a:t>niet</a:t>
              </a:r>
              <a:endParaRPr lang="en-US" sz="1200" b="1">
                <a:latin typeface="Arial" pitchFamily="34" charset="0"/>
                <a:cs typeface="Arial" pitchFamily="34" charset="0"/>
              </a:endParaRPr>
            </a:p>
          </p:txBody>
        </p:sp>
        <p:sp>
          <p:nvSpPr>
            <p:cNvPr id="8" name="Rounded Rectangle 22">
              <a:extLst>
                <a:ext uri="{FF2B5EF4-FFF2-40B4-BE49-F238E27FC236}">
                  <a16:creationId xmlns:a16="http://schemas.microsoft.com/office/drawing/2014/main" id="{8C929D94-818C-6B36-70CF-8F1E50403DB0}"/>
                </a:ext>
              </a:extLst>
            </p:cNvPr>
            <p:cNvSpPr>
              <a:spLocks noGrp="1" noRot="1" noMove="1" noResize="1" noEditPoints="1" noAdjustHandles="1" noChangeArrowheads="1" noChangeShapeType="1"/>
            </p:cNvSpPr>
            <p:nvPr/>
          </p:nvSpPr>
          <p:spPr>
            <a:xfrm>
              <a:off x="9162572" y="1118452"/>
              <a:ext cx="2160000" cy="252000"/>
            </a:xfrm>
            <a:prstGeom prst="roundRect">
              <a:avLst/>
            </a:prstGeom>
            <a:solidFill>
              <a:srgbClr val="005D9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err="1">
                  <a:latin typeface="Arial" pitchFamily="34" charset="0"/>
                  <a:cs typeface="Arial" pitchFamily="34" charset="0"/>
                </a:rPr>
                <a:t>Ademhaling</a:t>
              </a:r>
              <a:r>
                <a:rPr lang="en-US" sz="1100" b="1">
                  <a:latin typeface="Arial" pitchFamily="34" charset="0"/>
                  <a:cs typeface="Arial" pitchFamily="34" charset="0"/>
                </a:rPr>
                <a:t> </a:t>
              </a:r>
              <a:r>
                <a:rPr lang="en-US" sz="1100" b="1" err="1">
                  <a:latin typeface="Arial" pitchFamily="34" charset="0"/>
                  <a:cs typeface="Arial" pitchFamily="34" charset="0"/>
                </a:rPr>
                <a:t>niet</a:t>
              </a:r>
              <a:r>
                <a:rPr lang="en-US" sz="1100" b="1">
                  <a:latin typeface="Arial" pitchFamily="34" charset="0"/>
                  <a:cs typeface="Arial" pitchFamily="34" charset="0"/>
                </a:rPr>
                <a:t> </a:t>
              </a:r>
              <a:r>
                <a:rPr lang="en-US" sz="1100" b="1" err="1">
                  <a:latin typeface="Arial" pitchFamily="34" charset="0"/>
                  <a:cs typeface="Arial" pitchFamily="34" charset="0"/>
                </a:rPr>
                <a:t>normaal</a:t>
              </a:r>
              <a:endParaRPr lang="en-US" sz="1100" b="1">
                <a:latin typeface="Arial" pitchFamily="34" charset="0"/>
                <a:cs typeface="Arial" pitchFamily="34" charset="0"/>
              </a:endParaRPr>
            </a:p>
          </p:txBody>
        </p:sp>
        <p:sp>
          <p:nvSpPr>
            <p:cNvPr id="9" name="Rounded Rectangle 24">
              <a:extLst>
                <a:ext uri="{FF2B5EF4-FFF2-40B4-BE49-F238E27FC236}">
                  <a16:creationId xmlns:a16="http://schemas.microsoft.com/office/drawing/2014/main" id="{D5EF0D08-EF36-70E6-3863-9A48A87349C5}"/>
                </a:ext>
              </a:extLst>
            </p:cNvPr>
            <p:cNvSpPr>
              <a:spLocks noGrp="1" noRot="1" noMove="1" noResize="1" noEditPoints="1" noAdjustHandles="1" noChangeArrowheads="1" noChangeShapeType="1"/>
            </p:cNvSpPr>
            <p:nvPr/>
          </p:nvSpPr>
          <p:spPr>
            <a:xfrm>
              <a:off x="9162572" y="2422372"/>
              <a:ext cx="2160000" cy="252000"/>
            </a:xfrm>
            <a:prstGeom prst="roundRect">
              <a:avLst/>
            </a:prstGeom>
            <a:solidFill>
              <a:srgbClr val="E40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latin typeface="Arial" pitchFamily="34" charset="0"/>
                  <a:cs typeface="Arial" pitchFamily="34" charset="0"/>
                </a:rPr>
                <a:t>Ga door 15:2</a:t>
              </a:r>
            </a:p>
          </p:txBody>
        </p:sp>
        <p:sp>
          <p:nvSpPr>
            <p:cNvPr id="10" name="Rounded Rectangle 24">
              <a:extLst>
                <a:ext uri="{FF2B5EF4-FFF2-40B4-BE49-F238E27FC236}">
                  <a16:creationId xmlns:a16="http://schemas.microsoft.com/office/drawing/2014/main" id="{0B6E6DA0-E772-B2EA-7B38-ACD370B2809A}"/>
                </a:ext>
              </a:extLst>
            </p:cNvPr>
            <p:cNvSpPr>
              <a:spLocks noGrp="1" noRot="1" noMove="1" noResize="1" noEditPoints="1" noAdjustHandles="1" noChangeArrowheads="1" noChangeShapeType="1"/>
            </p:cNvSpPr>
            <p:nvPr/>
          </p:nvSpPr>
          <p:spPr>
            <a:xfrm>
              <a:off x="9162572" y="2712352"/>
              <a:ext cx="2160000" cy="396000"/>
            </a:xfrm>
            <a:prstGeom prst="roundRect">
              <a:avLst/>
            </a:prstGeom>
            <a:solidFill>
              <a:srgbClr val="E4003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err="1">
                  <a:latin typeface="Arial" pitchFamily="34" charset="0"/>
                  <a:cs typeface="Arial" pitchFamily="34" charset="0"/>
                </a:rPr>
                <a:t>Activeer</a:t>
              </a:r>
              <a:r>
                <a:rPr lang="en-US" sz="1200" b="1">
                  <a:latin typeface="Arial" pitchFamily="34" charset="0"/>
                  <a:cs typeface="Arial" pitchFamily="34" charset="0"/>
                </a:rPr>
                <a:t> AED,</a:t>
              </a:r>
            </a:p>
            <a:p>
              <a:pPr algn="ctr"/>
              <a:r>
                <a:rPr lang="en-US" sz="1200" b="1" err="1">
                  <a:latin typeface="Arial" pitchFamily="34" charset="0"/>
                  <a:cs typeface="Arial" pitchFamily="34" charset="0"/>
                </a:rPr>
                <a:t>zodra</a:t>
              </a:r>
              <a:r>
                <a:rPr lang="en-US" sz="1200" b="1">
                  <a:latin typeface="Arial" pitchFamily="34" charset="0"/>
                  <a:cs typeface="Arial" pitchFamily="34" charset="0"/>
                </a:rPr>
                <a:t> </a:t>
              </a:r>
              <a:r>
                <a:rPr lang="en-US" sz="1200" b="1" err="1">
                  <a:latin typeface="Arial" pitchFamily="34" charset="0"/>
                  <a:cs typeface="Arial" pitchFamily="34" charset="0"/>
                </a:rPr>
                <a:t>deze</a:t>
              </a:r>
              <a:r>
                <a:rPr lang="en-US" sz="1200" b="1">
                  <a:latin typeface="Arial" pitchFamily="34" charset="0"/>
                  <a:cs typeface="Arial" pitchFamily="34" charset="0"/>
                </a:rPr>
                <a:t> </a:t>
              </a:r>
              <a:r>
                <a:rPr lang="en-US" sz="1200" b="1" err="1">
                  <a:latin typeface="Arial" pitchFamily="34" charset="0"/>
                  <a:cs typeface="Arial" pitchFamily="34" charset="0"/>
                </a:rPr>
                <a:t>er</a:t>
              </a:r>
              <a:r>
                <a:rPr lang="en-US" sz="1200" b="1">
                  <a:latin typeface="Arial" pitchFamily="34" charset="0"/>
                  <a:cs typeface="Arial" pitchFamily="34" charset="0"/>
                </a:rPr>
                <a:t> is</a:t>
              </a:r>
            </a:p>
          </p:txBody>
        </p:sp>
        <p:sp>
          <p:nvSpPr>
            <p:cNvPr id="11" name="Pijl: omlaag 10">
              <a:extLst>
                <a:ext uri="{FF2B5EF4-FFF2-40B4-BE49-F238E27FC236}">
                  <a16:creationId xmlns:a16="http://schemas.microsoft.com/office/drawing/2014/main" id="{58F8EBB9-E731-8BA1-09E4-05DE24233167}"/>
                </a:ext>
              </a:extLst>
            </p:cNvPr>
            <p:cNvSpPr>
              <a:spLocks noGrp="1" noRot="1" noChangeAspect="1" noMove="1" noResize="1" noEditPoints="1" noAdjustHandles="1" noChangeArrowheads="1" noChangeShapeType="1"/>
            </p:cNvSpPr>
            <p:nvPr/>
          </p:nvSpPr>
          <p:spPr>
            <a:xfrm>
              <a:off x="11385344" y="242002"/>
              <a:ext cx="696638" cy="2866350"/>
            </a:xfrm>
            <a:prstGeom prst="downArrow">
              <a:avLst/>
            </a:prstGeom>
            <a:solidFill>
              <a:srgbClr val="E4003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nl-NL" sz="1200" b="1">
                  <a:latin typeface="Arial" panose="020B0604020202020204" pitchFamily="34" charset="0"/>
                  <a:cs typeface="Arial" panose="020B0604020202020204" pitchFamily="34" charset="0"/>
                </a:rPr>
                <a:t>Let op veiligheid</a:t>
              </a:r>
            </a:p>
          </p:txBody>
        </p:sp>
        <p:sp>
          <p:nvSpPr>
            <p:cNvPr id="12" name="Rounded Rectangle 24">
              <a:extLst>
                <a:ext uri="{FF2B5EF4-FFF2-40B4-BE49-F238E27FC236}">
                  <a16:creationId xmlns:a16="http://schemas.microsoft.com/office/drawing/2014/main" id="{5B1BA86E-B077-9232-215A-EAB884A36ACC}"/>
                </a:ext>
              </a:extLst>
            </p:cNvPr>
            <p:cNvSpPr>
              <a:spLocks noGrp="1" noRot="1" noMove="1" noResize="1" noEditPoints="1" noAdjustHandles="1" noChangeArrowheads="1" noChangeShapeType="1"/>
            </p:cNvSpPr>
            <p:nvPr/>
          </p:nvSpPr>
          <p:spPr>
            <a:xfrm>
              <a:off x="9162572" y="1408432"/>
              <a:ext cx="2160000" cy="252000"/>
            </a:xfrm>
            <a:prstGeom prst="roundRect">
              <a:avLst/>
            </a:prstGeom>
            <a:solidFill>
              <a:srgbClr val="E4003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err="1">
                  <a:latin typeface="Arial" pitchFamily="34" charset="0"/>
                  <a:cs typeface="Arial" pitchFamily="34" charset="0"/>
                </a:rPr>
                <a:t>Geef</a:t>
              </a:r>
              <a:r>
                <a:rPr lang="en-US" sz="1200" b="1">
                  <a:latin typeface="Arial" pitchFamily="34" charset="0"/>
                  <a:cs typeface="Arial" pitchFamily="34" charset="0"/>
                </a:rPr>
                <a:t> 5 </a:t>
              </a:r>
              <a:r>
                <a:rPr lang="en-US" sz="1200" b="1" err="1">
                  <a:latin typeface="Arial" pitchFamily="34" charset="0"/>
                  <a:cs typeface="Arial" pitchFamily="34" charset="0"/>
                </a:rPr>
                <a:t>beademingen</a:t>
              </a:r>
              <a:endParaRPr lang="en-US" sz="1200" b="1">
                <a:latin typeface="Arial" pitchFamily="34" charset="0"/>
                <a:cs typeface="Arial" pitchFamily="34" charset="0"/>
              </a:endParaRPr>
            </a:p>
          </p:txBody>
        </p:sp>
        <p:sp>
          <p:nvSpPr>
            <p:cNvPr id="13" name="Rounded Rectangle 22">
              <a:extLst>
                <a:ext uri="{FF2B5EF4-FFF2-40B4-BE49-F238E27FC236}">
                  <a16:creationId xmlns:a16="http://schemas.microsoft.com/office/drawing/2014/main" id="{A831FAB2-7D2A-D3EF-B4FC-046A086CAA17}"/>
                </a:ext>
              </a:extLst>
            </p:cNvPr>
            <p:cNvSpPr>
              <a:spLocks noGrp="1" noRot="1" noMove="1" noResize="1" noEditPoints="1" noAdjustHandles="1" noChangeArrowheads="1" noChangeShapeType="1"/>
            </p:cNvSpPr>
            <p:nvPr/>
          </p:nvSpPr>
          <p:spPr>
            <a:xfrm>
              <a:off x="9162572" y="1698412"/>
              <a:ext cx="2160000" cy="252000"/>
            </a:xfrm>
            <a:prstGeom prst="roundRect">
              <a:avLst/>
            </a:prstGeom>
            <a:solidFill>
              <a:srgbClr val="005D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a:latin typeface="Arial" pitchFamily="34" charset="0"/>
                  <a:cs typeface="Arial" pitchFamily="34" charset="0"/>
                </a:rPr>
                <a:t>Als het kind </a:t>
              </a:r>
              <a:r>
                <a:rPr lang="en-US" sz="1100" b="1" err="1">
                  <a:latin typeface="Arial" pitchFamily="34" charset="0"/>
                  <a:cs typeface="Arial" pitchFamily="34" charset="0"/>
                </a:rPr>
                <a:t>niet</a:t>
              </a:r>
              <a:r>
                <a:rPr lang="en-US" sz="1100" b="1">
                  <a:latin typeface="Arial" pitchFamily="34" charset="0"/>
                  <a:cs typeface="Arial" pitchFamily="34" charset="0"/>
                </a:rPr>
                <a:t> </a:t>
              </a:r>
              <a:r>
                <a:rPr lang="en-US" sz="1100" b="1" err="1">
                  <a:latin typeface="Arial" pitchFamily="34" charset="0"/>
                  <a:cs typeface="Arial" pitchFamily="34" charset="0"/>
                </a:rPr>
                <a:t>reageert</a:t>
              </a:r>
              <a:endParaRPr lang="en-US" sz="1100" b="1">
                <a:latin typeface="Arial" pitchFamily="34" charset="0"/>
                <a:cs typeface="Arial" pitchFamily="34" charset="0"/>
              </a:endParaRPr>
            </a:p>
          </p:txBody>
        </p:sp>
      </p:grpSp>
      <p:pic>
        <p:nvPicPr>
          <p:cNvPr id="15" name="Onlinemedia 14" title="07 - Reanimatie kind jonger dan 1 jaar - Borstcompressies (zonder VO)">
            <a:hlinkClick r:id="" action="ppaction://media"/>
            <a:extLst>
              <a:ext uri="{FF2B5EF4-FFF2-40B4-BE49-F238E27FC236}">
                <a16:creationId xmlns:a16="http://schemas.microsoft.com/office/drawing/2014/main" id="{E8C3AFA8-FD57-D5F0-637B-152383816D7B}"/>
              </a:ext>
            </a:extLst>
          </p:cNvPr>
          <p:cNvPicPr>
            <a:picLocks noGrp="1" noRot="1" noChangeAspect="1" noMove="1" noResize="1" noEditPoints="1" noAdjustHandles="1" noChangeArrowheads="1" noChangeShapeType="1" noCrop="1"/>
          </p:cNvPicPr>
          <p:nvPr>
            <a:videoFile r:link="rId1"/>
          </p:nvPr>
        </p:nvPicPr>
        <p:blipFill>
          <a:blip r:embed="rId4"/>
          <a:stretch>
            <a:fillRect/>
          </a:stretch>
        </p:blipFill>
        <p:spPr>
          <a:xfrm>
            <a:off x="2318400" y="1389600"/>
            <a:ext cx="7540200" cy="4248000"/>
          </a:xfrm>
          <a:prstGeom prst="rect">
            <a:avLst/>
          </a:prstGeom>
        </p:spPr>
      </p:pic>
    </p:spTree>
    <p:extLst>
      <p:ext uri="{BB962C8B-B14F-4D97-AF65-F5344CB8AC3E}">
        <p14:creationId xmlns:p14="http://schemas.microsoft.com/office/powerpoint/2010/main" val="48151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5"/>
                </p:tgtEl>
              </p:cMediaNode>
            </p:video>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5"/>
                                        </p:tgtEl>
                                      </p:cBhvr>
                                    </p:cmd>
                                  </p:childTnLst>
                                </p:cTn>
                              </p:par>
                            </p:childTnLst>
                          </p:cTn>
                        </p:par>
                      </p:childTnLst>
                    </p:cTn>
                  </p:par>
                </p:childTnLst>
              </p:cTn>
              <p:nextCondLst>
                <p:cond evt="onClick" delay="0">
                  <p:tgtEl>
                    <p:spTgt spid="15"/>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3">
            <a:extLst>
              <a:ext uri="{FF2B5EF4-FFF2-40B4-BE49-F238E27FC236}">
                <a16:creationId xmlns:a16="http://schemas.microsoft.com/office/drawing/2014/main" id="{B3F94950-B2CC-7DE4-BB83-C074A4044712}"/>
              </a:ext>
            </a:extLst>
          </p:cNvPr>
          <p:cNvSpPr txBox="1">
            <a:spLocks noGrp="1" noRot="1" noMove="1" noResize="1" noEditPoints="1" noAdjustHandles="1" noChangeArrowheads="1" noChangeShapeType="1"/>
          </p:cNvSpPr>
          <p:nvPr/>
        </p:nvSpPr>
        <p:spPr>
          <a:xfrm>
            <a:off x="640081" y="720000"/>
            <a:ext cx="8522492" cy="1213576"/>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4500" b="1" i="0" kern="1200" baseline="0">
                <a:solidFill>
                  <a:srgbClr val="005D9F"/>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nl-NL" dirty="0"/>
              <a:t>Borstcompressies en beademingen</a:t>
            </a:r>
          </a:p>
        </p:txBody>
      </p:sp>
      <p:grpSp>
        <p:nvGrpSpPr>
          <p:cNvPr id="3" name="Groep 2">
            <a:extLst>
              <a:ext uri="{FF2B5EF4-FFF2-40B4-BE49-F238E27FC236}">
                <a16:creationId xmlns:a16="http://schemas.microsoft.com/office/drawing/2014/main" id="{0984F6EA-2811-096D-13A8-B78E42EAEF3B}"/>
              </a:ext>
            </a:extLst>
          </p:cNvPr>
          <p:cNvGrpSpPr>
            <a:grpSpLocks noGrp="1" noUngrp="1" noRot="1" noMove="1" noResize="1"/>
          </p:cNvGrpSpPr>
          <p:nvPr/>
        </p:nvGrpSpPr>
        <p:grpSpPr>
          <a:xfrm>
            <a:off x="9162572" y="242002"/>
            <a:ext cx="2919410" cy="2866350"/>
            <a:chOff x="9162572" y="242002"/>
            <a:chExt cx="2919410" cy="2866350"/>
          </a:xfrm>
        </p:grpSpPr>
        <p:sp>
          <p:nvSpPr>
            <p:cNvPr id="4" name="Rounded Rectangle 18">
              <a:extLst>
                <a:ext uri="{FF2B5EF4-FFF2-40B4-BE49-F238E27FC236}">
                  <a16:creationId xmlns:a16="http://schemas.microsoft.com/office/drawing/2014/main" id="{5F901795-0C92-BE9E-607D-E842C6EDD1CF}"/>
                </a:ext>
              </a:extLst>
            </p:cNvPr>
            <p:cNvSpPr>
              <a:spLocks noGrp="1" noRot="1" noMove="1" noResize="1" noEditPoints="1" noAdjustHandles="1" noChangeArrowheads="1" noChangeShapeType="1"/>
            </p:cNvSpPr>
            <p:nvPr/>
          </p:nvSpPr>
          <p:spPr>
            <a:xfrm>
              <a:off x="9162572" y="1988392"/>
              <a:ext cx="2160000" cy="396000"/>
            </a:xfrm>
            <a:prstGeom prst="roundRect">
              <a:avLst/>
            </a:prstGeom>
            <a:solidFill>
              <a:srgbClr val="E40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latin typeface="Arial" pitchFamily="34" charset="0"/>
                  <a:cs typeface="Arial" pitchFamily="34" charset="0"/>
                </a:rPr>
                <a:t>15 borstcompressies</a:t>
              </a:r>
            </a:p>
            <a:p>
              <a:pPr algn="ctr"/>
              <a:r>
                <a:rPr lang="en-US" sz="1200" b="1">
                  <a:latin typeface="Arial" pitchFamily="34" charset="0"/>
                  <a:cs typeface="Arial" pitchFamily="34" charset="0"/>
                </a:rPr>
                <a:t>2 </a:t>
              </a:r>
              <a:r>
                <a:rPr lang="en-US" sz="1200" b="1" err="1">
                  <a:latin typeface="Arial" pitchFamily="34" charset="0"/>
                  <a:cs typeface="Arial" pitchFamily="34" charset="0"/>
                </a:rPr>
                <a:t>beademingen</a:t>
              </a:r>
              <a:endParaRPr lang="en-US" sz="1200" b="1">
                <a:latin typeface="Arial" pitchFamily="34" charset="0"/>
                <a:cs typeface="Arial" pitchFamily="34" charset="0"/>
              </a:endParaRPr>
            </a:p>
          </p:txBody>
        </p:sp>
        <p:sp>
          <p:nvSpPr>
            <p:cNvPr id="5" name="Rounded Rectangle 19">
              <a:extLst>
                <a:ext uri="{FF2B5EF4-FFF2-40B4-BE49-F238E27FC236}">
                  <a16:creationId xmlns:a16="http://schemas.microsoft.com/office/drawing/2014/main" id="{D590F4D3-DB10-2BE8-D39D-595C8A4C24FA}"/>
                </a:ext>
              </a:extLst>
            </p:cNvPr>
            <p:cNvSpPr>
              <a:spLocks noGrp="1" noRot="1" noMove="1" noResize="1" noEditPoints="1" noAdjustHandles="1" noChangeArrowheads="1" noChangeShapeType="1"/>
            </p:cNvSpPr>
            <p:nvPr/>
          </p:nvSpPr>
          <p:spPr>
            <a:xfrm>
              <a:off x="9162572" y="534152"/>
              <a:ext cx="2160000" cy="252000"/>
            </a:xfrm>
            <a:prstGeom prst="roundRect">
              <a:avLst/>
            </a:prstGeom>
            <a:solidFill>
              <a:srgbClr val="E4003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latin typeface="Arial" pitchFamily="34" charset="0"/>
                  <a:cs typeface="Arial" pitchFamily="34" charset="0"/>
                </a:rPr>
                <a:t>(Laat) 112 </a:t>
              </a:r>
              <a:r>
                <a:rPr lang="en-US" sz="1200" b="1" err="1">
                  <a:latin typeface="Arial" pitchFamily="34" charset="0"/>
                  <a:cs typeface="Arial" pitchFamily="34" charset="0"/>
                </a:rPr>
                <a:t>bellen</a:t>
              </a:r>
              <a:r>
                <a:rPr lang="en-US" sz="1200" b="1">
                  <a:latin typeface="Arial" pitchFamily="34" charset="0"/>
                  <a:cs typeface="Arial" pitchFamily="34" charset="0"/>
                </a:rPr>
                <a:t> + AED</a:t>
              </a:r>
            </a:p>
          </p:txBody>
        </p:sp>
        <p:sp>
          <p:nvSpPr>
            <p:cNvPr id="6" name="Rounded Rectangle 20">
              <a:extLst>
                <a:ext uri="{FF2B5EF4-FFF2-40B4-BE49-F238E27FC236}">
                  <a16:creationId xmlns:a16="http://schemas.microsoft.com/office/drawing/2014/main" id="{1231C3ED-C867-9460-7A70-5923AD77845E}"/>
                </a:ext>
              </a:extLst>
            </p:cNvPr>
            <p:cNvSpPr>
              <a:spLocks noGrp="1" noRot="1" noMove="1" noResize="1" noEditPoints="1" noAdjustHandles="1" noChangeArrowheads="1" noChangeShapeType="1"/>
            </p:cNvSpPr>
            <p:nvPr/>
          </p:nvSpPr>
          <p:spPr>
            <a:xfrm>
              <a:off x="9162572" y="826302"/>
              <a:ext cx="2160000" cy="252000"/>
            </a:xfrm>
            <a:prstGeom prst="roundRect">
              <a:avLst/>
            </a:prstGeom>
            <a:solidFill>
              <a:srgbClr val="E4003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latin typeface="Arial" pitchFamily="34" charset="0"/>
                  <a:cs typeface="Arial" pitchFamily="34" charset="0"/>
                </a:rPr>
                <a:t>Open </a:t>
              </a:r>
              <a:r>
                <a:rPr lang="en-US" sz="1200" b="1" err="1">
                  <a:latin typeface="Arial" pitchFamily="34" charset="0"/>
                  <a:cs typeface="Arial" pitchFamily="34" charset="0"/>
                </a:rPr>
                <a:t>luchtweg</a:t>
              </a:r>
              <a:endParaRPr lang="en-US" sz="1200" b="1">
                <a:latin typeface="Arial" pitchFamily="34" charset="0"/>
                <a:cs typeface="Arial" pitchFamily="34" charset="0"/>
              </a:endParaRPr>
            </a:p>
          </p:txBody>
        </p:sp>
        <p:sp>
          <p:nvSpPr>
            <p:cNvPr id="7" name="Rounded Rectangle 21">
              <a:extLst>
                <a:ext uri="{FF2B5EF4-FFF2-40B4-BE49-F238E27FC236}">
                  <a16:creationId xmlns:a16="http://schemas.microsoft.com/office/drawing/2014/main" id="{8E217D91-A0EC-9599-CD82-08AABEEEE3AD}"/>
                </a:ext>
              </a:extLst>
            </p:cNvPr>
            <p:cNvSpPr>
              <a:spLocks noGrp="1" noRot="1" noMove="1" noResize="1" noEditPoints="1" noAdjustHandles="1" noChangeArrowheads="1" noChangeShapeType="1"/>
            </p:cNvSpPr>
            <p:nvPr/>
          </p:nvSpPr>
          <p:spPr>
            <a:xfrm>
              <a:off x="9162572" y="242002"/>
              <a:ext cx="2160000" cy="252000"/>
            </a:xfrm>
            <a:prstGeom prst="roundRect">
              <a:avLst/>
            </a:prstGeom>
            <a:solidFill>
              <a:srgbClr val="005D9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latin typeface="Arial" pitchFamily="34" charset="0"/>
                  <a:cs typeface="Arial" pitchFamily="34" charset="0"/>
                </a:rPr>
                <a:t>Kind </a:t>
              </a:r>
              <a:r>
                <a:rPr lang="en-US" sz="1200" b="1" err="1">
                  <a:latin typeface="Arial" pitchFamily="34" charset="0"/>
                  <a:cs typeface="Arial" pitchFamily="34" charset="0"/>
                </a:rPr>
                <a:t>reageert</a:t>
              </a:r>
              <a:r>
                <a:rPr lang="en-US" sz="1200" b="1">
                  <a:latin typeface="Arial" pitchFamily="34" charset="0"/>
                  <a:cs typeface="Arial" pitchFamily="34" charset="0"/>
                </a:rPr>
                <a:t> </a:t>
              </a:r>
              <a:r>
                <a:rPr lang="en-US" sz="1200" b="1" err="1">
                  <a:latin typeface="Arial" pitchFamily="34" charset="0"/>
                  <a:cs typeface="Arial" pitchFamily="34" charset="0"/>
                </a:rPr>
                <a:t>niet</a:t>
              </a:r>
              <a:endParaRPr lang="en-US" sz="1200" b="1">
                <a:latin typeface="Arial" pitchFamily="34" charset="0"/>
                <a:cs typeface="Arial" pitchFamily="34" charset="0"/>
              </a:endParaRPr>
            </a:p>
          </p:txBody>
        </p:sp>
        <p:sp>
          <p:nvSpPr>
            <p:cNvPr id="8" name="Rounded Rectangle 22">
              <a:extLst>
                <a:ext uri="{FF2B5EF4-FFF2-40B4-BE49-F238E27FC236}">
                  <a16:creationId xmlns:a16="http://schemas.microsoft.com/office/drawing/2014/main" id="{2B71B5C0-1813-2C78-AA18-A4C2A6A74138}"/>
                </a:ext>
              </a:extLst>
            </p:cNvPr>
            <p:cNvSpPr>
              <a:spLocks noGrp="1" noRot="1" noMove="1" noResize="1" noEditPoints="1" noAdjustHandles="1" noChangeArrowheads="1" noChangeShapeType="1"/>
            </p:cNvSpPr>
            <p:nvPr/>
          </p:nvSpPr>
          <p:spPr>
            <a:xfrm>
              <a:off x="9162572" y="1118452"/>
              <a:ext cx="2160000" cy="252000"/>
            </a:xfrm>
            <a:prstGeom prst="roundRect">
              <a:avLst/>
            </a:prstGeom>
            <a:solidFill>
              <a:srgbClr val="005D9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err="1">
                  <a:latin typeface="Arial" pitchFamily="34" charset="0"/>
                  <a:cs typeface="Arial" pitchFamily="34" charset="0"/>
                </a:rPr>
                <a:t>Ademhaling</a:t>
              </a:r>
              <a:r>
                <a:rPr lang="en-US" sz="1100" b="1" dirty="0">
                  <a:latin typeface="Arial" pitchFamily="34" charset="0"/>
                  <a:cs typeface="Arial" pitchFamily="34" charset="0"/>
                </a:rPr>
                <a:t> </a:t>
              </a:r>
              <a:r>
                <a:rPr lang="en-US" sz="1100" b="1" dirty="0" err="1">
                  <a:latin typeface="Arial" pitchFamily="34" charset="0"/>
                  <a:cs typeface="Arial" pitchFamily="34" charset="0"/>
                </a:rPr>
                <a:t>niet</a:t>
              </a:r>
              <a:r>
                <a:rPr lang="en-US" sz="1100" b="1" dirty="0">
                  <a:latin typeface="Arial" pitchFamily="34" charset="0"/>
                  <a:cs typeface="Arial" pitchFamily="34" charset="0"/>
                </a:rPr>
                <a:t> </a:t>
              </a:r>
              <a:r>
                <a:rPr lang="en-US" sz="1100" b="1" dirty="0" err="1">
                  <a:latin typeface="Arial" pitchFamily="34" charset="0"/>
                  <a:cs typeface="Arial" pitchFamily="34" charset="0"/>
                </a:rPr>
                <a:t>normaal</a:t>
              </a:r>
              <a:endParaRPr lang="en-US" sz="1100" b="1" dirty="0">
                <a:latin typeface="Arial" pitchFamily="34" charset="0"/>
                <a:cs typeface="Arial" pitchFamily="34" charset="0"/>
              </a:endParaRPr>
            </a:p>
          </p:txBody>
        </p:sp>
        <p:sp>
          <p:nvSpPr>
            <p:cNvPr id="9" name="Rounded Rectangle 24">
              <a:extLst>
                <a:ext uri="{FF2B5EF4-FFF2-40B4-BE49-F238E27FC236}">
                  <a16:creationId xmlns:a16="http://schemas.microsoft.com/office/drawing/2014/main" id="{B63B4415-A2C8-28FF-4B00-625C5FC1A10D}"/>
                </a:ext>
              </a:extLst>
            </p:cNvPr>
            <p:cNvSpPr>
              <a:spLocks noGrp="1" noRot="1" noMove="1" noResize="1" noEditPoints="1" noAdjustHandles="1" noChangeArrowheads="1" noChangeShapeType="1"/>
            </p:cNvSpPr>
            <p:nvPr/>
          </p:nvSpPr>
          <p:spPr>
            <a:xfrm>
              <a:off x="9162572" y="2422372"/>
              <a:ext cx="2160000" cy="252000"/>
            </a:xfrm>
            <a:prstGeom prst="roundRect">
              <a:avLst/>
            </a:prstGeom>
            <a:solidFill>
              <a:srgbClr val="E40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latin typeface="Arial" pitchFamily="34" charset="0"/>
                  <a:cs typeface="Arial" pitchFamily="34" charset="0"/>
                </a:rPr>
                <a:t>Ga door 15:2</a:t>
              </a:r>
            </a:p>
          </p:txBody>
        </p:sp>
        <p:sp>
          <p:nvSpPr>
            <p:cNvPr id="10" name="Rounded Rectangle 24">
              <a:extLst>
                <a:ext uri="{FF2B5EF4-FFF2-40B4-BE49-F238E27FC236}">
                  <a16:creationId xmlns:a16="http://schemas.microsoft.com/office/drawing/2014/main" id="{AD6E22C1-56B9-28A8-C626-831DEA1C5880}"/>
                </a:ext>
              </a:extLst>
            </p:cNvPr>
            <p:cNvSpPr>
              <a:spLocks noGrp="1" noRot="1" noMove="1" noResize="1" noEditPoints="1" noAdjustHandles="1" noChangeArrowheads="1" noChangeShapeType="1"/>
            </p:cNvSpPr>
            <p:nvPr/>
          </p:nvSpPr>
          <p:spPr>
            <a:xfrm>
              <a:off x="9162572" y="2712352"/>
              <a:ext cx="2160000" cy="396000"/>
            </a:xfrm>
            <a:prstGeom prst="roundRect">
              <a:avLst/>
            </a:prstGeom>
            <a:solidFill>
              <a:srgbClr val="E4003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err="1">
                  <a:latin typeface="Arial" pitchFamily="34" charset="0"/>
                  <a:cs typeface="Arial" pitchFamily="34" charset="0"/>
                </a:rPr>
                <a:t>Activeer</a:t>
              </a:r>
              <a:r>
                <a:rPr lang="en-US" sz="1200" b="1">
                  <a:latin typeface="Arial" pitchFamily="34" charset="0"/>
                  <a:cs typeface="Arial" pitchFamily="34" charset="0"/>
                </a:rPr>
                <a:t> AED,</a:t>
              </a:r>
            </a:p>
            <a:p>
              <a:pPr algn="ctr"/>
              <a:r>
                <a:rPr lang="en-US" sz="1200" b="1" err="1">
                  <a:latin typeface="Arial" pitchFamily="34" charset="0"/>
                  <a:cs typeface="Arial" pitchFamily="34" charset="0"/>
                </a:rPr>
                <a:t>zodra</a:t>
              </a:r>
              <a:r>
                <a:rPr lang="en-US" sz="1200" b="1">
                  <a:latin typeface="Arial" pitchFamily="34" charset="0"/>
                  <a:cs typeface="Arial" pitchFamily="34" charset="0"/>
                </a:rPr>
                <a:t> </a:t>
              </a:r>
              <a:r>
                <a:rPr lang="en-US" sz="1200" b="1" err="1">
                  <a:latin typeface="Arial" pitchFamily="34" charset="0"/>
                  <a:cs typeface="Arial" pitchFamily="34" charset="0"/>
                </a:rPr>
                <a:t>deze</a:t>
              </a:r>
              <a:r>
                <a:rPr lang="en-US" sz="1200" b="1">
                  <a:latin typeface="Arial" pitchFamily="34" charset="0"/>
                  <a:cs typeface="Arial" pitchFamily="34" charset="0"/>
                </a:rPr>
                <a:t> </a:t>
              </a:r>
              <a:r>
                <a:rPr lang="en-US" sz="1200" b="1" err="1">
                  <a:latin typeface="Arial" pitchFamily="34" charset="0"/>
                  <a:cs typeface="Arial" pitchFamily="34" charset="0"/>
                </a:rPr>
                <a:t>er</a:t>
              </a:r>
              <a:r>
                <a:rPr lang="en-US" sz="1200" b="1">
                  <a:latin typeface="Arial" pitchFamily="34" charset="0"/>
                  <a:cs typeface="Arial" pitchFamily="34" charset="0"/>
                </a:rPr>
                <a:t> is</a:t>
              </a:r>
            </a:p>
          </p:txBody>
        </p:sp>
        <p:sp>
          <p:nvSpPr>
            <p:cNvPr id="11" name="Pijl: omlaag 10">
              <a:extLst>
                <a:ext uri="{FF2B5EF4-FFF2-40B4-BE49-F238E27FC236}">
                  <a16:creationId xmlns:a16="http://schemas.microsoft.com/office/drawing/2014/main" id="{0CC58B58-4240-56D6-0A03-D1AD607B6275}"/>
                </a:ext>
              </a:extLst>
            </p:cNvPr>
            <p:cNvSpPr>
              <a:spLocks noGrp="1" noRot="1" noChangeAspect="1" noMove="1" noResize="1" noEditPoints="1" noAdjustHandles="1" noChangeArrowheads="1" noChangeShapeType="1"/>
            </p:cNvSpPr>
            <p:nvPr/>
          </p:nvSpPr>
          <p:spPr>
            <a:xfrm>
              <a:off x="11385344" y="242002"/>
              <a:ext cx="696638" cy="2866350"/>
            </a:xfrm>
            <a:prstGeom prst="downArrow">
              <a:avLst/>
            </a:prstGeom>
            <a:solidFill>
              <a:srgbClr val="E4003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nl-NL" sz="1200" b="1">
                  <a:latin typeface="Arial" panose="020B0604020202020204" pitchFamily="34" charset="0"/>
                  <a:cs typeface="Arial" panose="020B0604020202020204" pitchFamily="34" charset="0"/>
                </a:rPr>
                <a:t>Let op veiligheid</a:t>
              </a:r>
            </a:p>
          </p:txBody>
        </p:sp>
        <p:sp>
          <p:nvSpPr>
            <p:cNvPr id="12" name="Rounded Rectangle 24">
              <a:extLst>
                <a:ext uri="{FF2B5EF4-FFF2-40B4-BE49-F238E27FC236}">
                  <a16:creationId xmlns:a16="http://schemas.microsoft.com/office/drawing/2014/main" id="{1A689B1B-FC76-4F40-05C2-C57C398F937B}"/>
                </a:ext>
              </a:extLst>
            </p:cNvPr>
            <p:cNvSpPr>
              <a:spLocks noGrp="1" noRot="1" noMove="1" noResize="1" noEditPoints="1" noAdjustHandles="1" noChangeArrowheads="1" noChangeShapeType="1"/>
            </p:cNvSpPr>
            <p:nvPr/>
          </p:nvSpPr>
          <p:spPr>
            <a:xfrm>
              <a:off x="9162572" y="1408432"/>
              <a:ext cx="2160000" cy="252000"/>
            </a:xfrm>
            <a:prstGeom prst="roundRect">
              <a:avLst/>
            </a:prstGeom>
            <a:solidFill>
              <a:srgbClr val="E4003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err="1">
                  <a:latin typeface="Arial" pitchFamily="34" charset="0"/>
                  <a:cs typeface="Arial" pitchFamily="34" charset="0"/>
                </a:rPr>
                <a:t>Geef</a:t>
              </a:r>
              <a:r>
                <a:rPr lang="en-US" sz="1200" b="1">
                  <a:latin typeface="Arial" pitchFamily="34" charset="0"/>
                  <a:cs typeface="Arial" pitchFamily="34" charset="0"/>
                </a:rPr>
                <a:t> 5 </a:t>
              </a:r>
              <a:r>
                <a:rPr lang="en-US" sz="1200" b="1" err="1">
                  <a:latin typeface="Arial" pitchFamily="34" charset="0"/>
                  <a:cs typeface="Arial" pitchFamily="34" charset="0"/>
                </a:rPr>
                <a:t>beademingen</a:t>
              </a:r>
              <a:endParaRPr lang="en-US" sz="1200" b="1">
                <a:latin typeface="Arial" pitchFamily="34" charset="0"/>
                <a:cs typeface="Arial" pitchFamily="34" charset="0"/>
              </a:endParaRPr>
            </a:p>
          </p:txBody>
        </p:sp>
        <p:sp>
          <p:nvSpPr>
            <p:cNvPr id="13" name="Rounded Rectangle 22">
              <a:extLst>
                <a:ext uri="{FF2B5EF4-FFF2-40B4-BE49-F238E27FC236}">
                  <a16:creationId xmlns:a16="http://schemas.microsoft.com/office/drawing/2014/main" id="{0952E061-2C5D-2693-B13B-F48B1CD7DD3D}"/>
                </a:ext>
              </a:extLst>
            </p:cNvPr>
            <p:cNvSpPr>
              <a:spLocks noGrp="1" noRot="1" noMove="1" noResize="1" noEditPoints="1" noAdjustHandles="1" noChangeArrowheads="1" noChangeShapeType="1"/>
            </p:cNvSpPr>
            <p:nvPr/>
          </p:nvSpPr>
          <p:spPr>
            <a:xfrm>
              <a:off x="9162572" y="1698412"/>
              <a:ext cx="2160000" cy="252000"/>
            </a:xfrm>
            <a:prstGeom prst="roundRect">
              <a:avLst/>
            </a:prstGeom>
            <a:solidFill>
              <a:srgbClr val="005D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a:latin typeface="Arial" pitchFamily="34" charset="0"/>
                  <a:cs typeface="Arial" pitchFamily="34" charset="0"/>
                </a:rPr>
                <a:t>Als het kind </a:t>
              </a:r>
              <a:r>
                <a:rPr lang="en-US" sz="1100" b="1" err="1">
                  <a:latin typeface="Arial" pitchFamily="34" charset="0"/>
                  <a:cs typeface="Arial" pitchFamily="34" charset="0"/>
                </a:rPr>
                <a:t>niet</a:t>
              </a:r>
              <a:r>
                <a:rPr lang="en-US" sz="1100" b="1">
                  <a:latin typeface="Arial" pitchFamily="34" charset="0"/>
                  <a:cs typeface="Arial" pitchFamily="34" charset="0"/>
                </a:rPr>
                <a:t> </a:t>
              </a:r>
              <a:r>
                <a:rPr lang="en-US" sz="1100" b="1" err="1">
                  <a:latin typeface="Arial" pitchFamily="34" charset="0"/>
                  <a:cs typeface="Arial" pitchFamily="34" charset="0"/>
                </a:rPr>
                <a:t>reageert</a:t>
              </a:r>
              <a:endParaRPr lang="en-US" sz="1100" b="1">
                <a:latin typeface="Arial" pitchFamily="34" charset="0"/>
                <a:cs typeface="Arial" pitchFamily="34" charset="0"/>
              </a:endParaRPr>
            </a:p>
          </p:txBody>
        </p:sp>
      </p:grpSp>
      <p:pic>
        <p:nvPicPr>
          <p:cNvPr id="14" name="Afbeelding 13">
            <a:extLst>
              <a:ext uri="{FF2B5EF4-FFF2-40B4-BE49-F238E27FC236}">
                <a16:creationId xmlns:a16="http://schemas.microsoft.com/office/drawing/2014/main" id="{0DC2E667-1EDF-1871-D4F7-C2DFB1F128C9}"/>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l="18815" t="7342" r="21631" b="12169"/>
          <a:stretch/>
        </p:blipFill>
        <p:spPr>
          <a:xfrm>
            <a:off x="737563" y="2123417"/>
            <a:ext cx="2920037" cy="2631039"/>
          </a:xfrm>
          <a:prstGeom prst="rect">
            <a:avLst/>
          </a:prstGeom>
        </p:spPr>
      </p:pic>
      <p:pic>
        <p:nvPicPr>
          <p:cNvPr id="15" name="Afbeelding 14">
            <a:extLst>
              <a:ext uri="{FF2B5EF4-FFF2-40B4-BE49-F238E27FC236}">
                <a16:creationId xmlns:a16="http://schemas.microsoft.com/office/drawing/2014/main" id="{6EEAC0CE-AAD8-F971-8A12-D27237594B5A}"/>
              </a:ext>
            </a:extLst>
          </p:cNvPr>
          <p:cNvPicPr>
            <a:picLocks noGrp="1" noRot="1" noChangeAspect="1" noMove="1" noResize="1" noEditPoints="1" noAdjustHandles="1" noChangeArrowheads="1" noChangeShapeType="1" noCrop="1"/>
          </p:cNvPicPr>
          <p:nvPr/>
        </p:nvPicPr>
        <p:blipFill rotWithShape="1">
          <a:blip r:embed="rId4">
            <a:extLst>
              <a:ext uri="{28A0092B-C50C-407E-A947-70E740481C1C}">
                <a14:useLocalDpi xmlns:a14="http://schemas.microsoft.com/office/drawing/2010/main" val="0"/>
              </a:ext>
            </a:extLst>
          </a:blip>
          <a:srcRect l="19148" t="10981" r="20917" b="6334"/>
          <a:stretch/>
        </p:blipFill>
        <p:spPr>
          <a:xfrm>
            <a:off x="4931017" y="2253805"/>
            <a:ext cx="2776070" cy="2553184"/>
          </a:xfrm>
          <a:prstGeom prst="rect">
            <a:avLst/>
          </a:prstGeom>
        </p:spPr>
      </p:pic>
      <p:sp>
        <p:nvSpPr>
          <p:cNvPr id="16" name="Rectangle 3">
            <a:extLst>
              <a:ext uri="{FF2B5EF4-FFF2-40B4-BE49-F238E27FC236}">
                <a16:creationId xmlns:a16="http://schemas.microsoft.com/office/drawing/2014/main" id="{4BB6C06D-6F90-8F9E-5608-77535EEDD397}"/>
              </a:ext>
            </a:extLst>
          </p:cNvPr>
          <p:cNvSpPr txBox="1">
            <a:spLocks noGrp="1" noRot="1" noMove="1" noResize="1" noEditPoints="1" noAdjustHandles="1" noChangeArrowheads="1" noChangeShapeType="1"/>
          </p:cNvSpPr>
          <p:nvPr/>
        </p:nvSpPr>
        <p:spPr bwMode="auto">
          <a:xfrm>
            <a:off x="1812553" y="4530281"/>
            <a:ext cx="6890327" cy="839531"/>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a:bodyPr>
          <a:lstStyle>
            <a:lvl1pPr marL="0" indent="0" algn="l" defTabSz="914400" rtl="0" eaLnBrk="1" latinLnBrk="0" hangingPunct="1">
              <a:lnSpc>
                <a:spcPct val="90000"/>
              </a:lnSpc>
              <a:spcBef>
                <a:spcPts val="1000"/>
              </a:spcBef>
              <a:buFontTx/>
              <a:buNone/>
              <a:defRPr lang="nl-NL" sz="1400" b="0" i="0" kern="1200" smtClean="0">
                <a:solidFill>
                  <a:schemeClr val="tx1"/>
                </a:solidFill>
                <a:effectLst/>
                <a:latin typeface="Arial" panose="020B0604020202020204" pitchFamily="34" charset="0"/>
                <a:ea typeface="+mn-ea"/>
                <a:cs typeface="+mn-cs"/>
              </a:defRPr>
            </a:lvl1pPr>
            <a:lvl2pPr marL="457200" indent="0" algn="l" defTabSz="914400" rtl="0" eaLnBrk="1" latinLnBrk="0" hangingPunct="1">
              <a:lnSpc>
                <a:spcPct val="90000"/>
              </a:lnSpc>
              <a:spcBef>
                <a:spcPts val="500"/>
              </a:spcBef>
              <a:buFontTx/>
              <a:buNone/>
              <a:defRPr sz="2400" b="0" i="0" kern="1200">
                <a:solidFill>
                  <a:schemeClr val="tx1"/>
                </a:solidFill>
                <a:latin typeface="Arial" panose="020B0604020202020204" pitchFamily="34" charset="0"/>
                <a:ea typeface="+mn-ea"/>
                <a:cs typeface="+mn-cs"/>
              </a:defRPr>
            </a:lvl2pPr>
            <a:lvl3pPr marL="914400" indent="0" algn="l" defTabSz="914400" rtl="0" eaLnBrk="1" latinLnBrk="0" hangingPunct="1">
              <a:lnSpc>
                <a:spcPct val="90000"/>
              </a:lnSpc>
              <a:spcBef>
                <a:spcPts val="500"/>
              </a:spcBef>
              <a:buFontTx/>
              <a:buNone/>
              <a:defRPr sz="1200" b="0" i="0" kern="1200">
                <a:solidFill>
                  <a:schemeClr val="tx1"/>
                </a:solidFill>
                <a:latin typeface="Arial" panose="020B0604020202020204" pitchFamily="34" charset="0"/>
                <a:ea typeface="+mn-ea"/>
                <a:cs typeface="+mn-cs"/>
              </a:defRPr>
            </a:lvl3pPr>
            <a:lvl4pPr marL="1371600" indent="0" algn="l" defTabSz="914400" rtl="0" eaLnBrk="1" latinLnBrk="0" hangingPunct="1">
              <a:lnSpc>
                <a:spcPct val="90000"/>
              </a:lnSpc>
              <a:spcBef>
                <a:spcPts val="500"/>
              </a:spcBef>
              <a:buFontTx/>
              <a:buNone/>
              <a:defRPr sz="1800" b="0" i="0" kern="1200">
                <a:solidFill>
                  <a:schemeClr val="tx1"/>
                </a:solidFill>
                <a:latin typeface="Arial" panose="020B0604020202020204" pitchFamily="34" charset="0"/>
                <a:ea typeface="+mn-ea"/>
                <a:cs typeface="+mn-cs"/>
              </a:defRPr>
            </a:lvl4pPr>
            <a:lvl5pPr marL="1828800" indent="0" algn="l" defTabSz="914400" rtl="0" eaLnBrk="1" latinLnBrk="0" hangingPunct="1">
              <a:lnSpc>
                <a:spcPct val="90000"/>
              </a:lnSpc>
              <a:spcBef>
                <a:spcPts val="500"/>
              </a:spcBef>
              <a:buFontTx/>
              <a:buNone/>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4800" b="1" dirty="0"/>
              <a:t> </a:t>
            </a:r>
            <a:r>
              <a:rPr lang="en-GB" sz="4000" b="1" dirty="0">
                <a:latin typeface="+mn-lt"/>
              </a:rPr>
              <a:t>15</a:t>
            </a:r>
            <a:r>
              <a:rPr lang="en-GB" sz="4000" dirty="0"/>
              <a:t>	</a:t>
            </a:r>
            <a:r>
              <a:rPr lang="en-GB" sz="4000" b="1" dirty="0">
                <a:solidFill>
                  <a:srgbClr val="FF0000"/>
                </a:solidFill>
              </a:rPr>
              <a:t> </a:t>
            </a:r>
            <a:r>
              <a:rPr lang="en-GB" sz="4000" dirty="0"/>
              <a:t>			    	</a:t>
            </a:r>
            <a:r>
              <a:rPr lang="en-GB" sz="4000" b="1" dirty="0">
                <a:latin typeface="+mn-lt"/>
              </a:rPr>
              <a:t>2</a:t>
            </a:r>
          </a:p>
        </p:txBody>
      </p:sp>
    </p:spTree>
    <p:extLst>
      <p:ext uri="{BB962C8B-B14F-4D97-AF65-F5344CB8AC3E}">
        <p14:creationId xmlns:p14="http://schemas.microsoft.com/office/powerpoint/2010/main" val="4728026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4">
            <a:extLst>
              <a:ext uri="{FF2B5EF4-FFF2-40B4-BE49-F238E27FC236}">
                <a16:creationId xmlns:a16="http://schemas.microsoft.com/office/drawing/2014/main" id="{C8B146B5-EACA-BD5D-60D2-6230EEF0AA36}"/>
              </a:ext>
            </a:extLst>
          </p:cNvPr>
          <p:cNvSpPr>
            <a:spLocks noGrp="1" noRot="1" noChangeAspect="1" noMove="1" noResize="1" noEditPoints="1" noAdjustHandles="1" noChangeArrowheads="1" noChangeShapeType="1"/>
          </p:cNvSpPr>
          <p:nvPr/>
        </p:nvSpPr>
        <p:spPr>
          <a:xfrm>
            <a:off x="1331471" y="3074575"/>
            <a:ext cx="5871457" cy="786477"/>
          </a:xfrm>
          <a:prstGeom prst="roundRect">
            <a:avLst/>
          </a:prstGeom>
          <a:solidFill>
            <a:srgbClr val="0840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cs typeface="Arial" pitchFamily="34" charset="0"/>
              </a:rPr>
              <a:t>Oefenen</a:t>
            </a:r>
            <a:r>
              <a:rPr lang="en-US" sz="3600" b="1" dirty="0">
                <a:cs typeface="Arial" pitchFamily="34" charset="0"/>
              </a:rPr>
              <a:t> </a:t>
            </a:r>
            <a:r>
              <a:rPr lang="en-US" sz="3600" b="1" dirty="0" err="1">
                <a:cs typeface="Arial" pitchFamily="34" charset="0"/>
              </a:rPr>
              <a:t>vaardigheden</a:t>
            </a:r>
            <a:endParaRPr lang="en-US" sz="3600" b="1" dirty="0">
              <a:cs typeface="Arial" pitchFamily="34" charset="0"/>
            </a:endParaRPr>
          </a:p>
        </p:txBody>
      </p:sp>
      <p:grpSp>
        <p:nvGrpSpPr>
          <p:cNvPr id="5" name="Groep 4">
            <a:extLst>
              <a:ext uri="{FF2B5EF4-FFF2-40B4-BE49-F238E27FC236}">
                <a16:creationId xmlns:a16="http://schemas.microsoft.com/office/drawing/2014/main" id="{C4A70900-9605-94BD-BB84-CCF3D9086AAC}"/>
              </a:ext>
            </a:extLst>
          </p:cNvPr>
          <p:cNvGrpSpPr>
            <a:grpSpLocks noGrp="1" noUngrp="1" noRot="1" noMove="1" noResize="1"/>
          </p:cNvGrpSpPr>
          <p:nvPr/>
        </p:nvGrpSpPr>
        <p:grpSpPr>
          <a:xfrm>
            <a:off x="9162572" y="242002"/>
            <a:ext cx="2919410" cy="2866350"/>
            <a:chOff x="9162572" y="242002"/>
            <a:chExt cx="2919410" cy="2866350"/>
          </a:xfrm>
        </p:grpSpPr>
        <p:sp>
          <p:nvSpPr>
            <p:cNvPr id="6" name="Rounded Rectangle 18">
              <a:extLst>
                <a:ext uri="{FF2B5EF4-FFF2-40B4-BE49-F238E27FC236}">
                  <a16:creationId xmlns:a16="http://schemas.microsoft.com/office/drawing/2014/main" id="{4F67B071-C2A9-96CB-FDC4-95D53F061A0E}"/>
                </a:ext>
              </a:extLst>
            </p:cNvPr>
            <p:cNvSpPr>
              <a:spLocks noGrp="1" noRot="1" noMove="1" noResize="1" noEditPoints="1" noAdjustHandles="1" noChangeArrowheads="1" noChangeShapeType="1"/>
            </p:cNvSpPr>
            <p:nvPr/>
          </p:nvSpPr>
          <p:spPr>
            <a:xfrm>
              <a:off x="9162572" y="1988392"/>
              <a:ext cx="2160000" cy="396000"/>
            </a:xfrm>
            <a:prstGeom prst="roundRect">
              <a:avLst/>
            </a:prstGeom>
            <a:solidFill>
              <a:srgbClr val="E40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latin typeface="Arial" pitchFamily="34" charset="0"/>
                  <a:cs typeface="Arial" pitchFamily="34" charset="0"/>
                </a:rPr>
                <a:t>15 borstcompressies</a:t>
              </a:r>
            </a:p>
            <a:p>
              <a:pPr algn="ctr"/>
              <a:r>
                <a:rPr lang="en-US" sz="1200" b="1">
                  <a:latin typeface="Arial" pitchFamily="34" charset="0"/>
                  <a:cs typeface="Arial" pitchFamily="34" charset="0"/>
                </a:rPr>
                <a:t>2 </a:t>
              </a:r>
              <a:r>
                <a:rPr lang="en-US" sz="1200" b="1" err="1">
                  <a:latin typeface="Arial" pitchFamily="34" charset="0"/>
                  <a:cs typeface="Arial" pitchFamily="34" charset="0"/>
                </a:rPr>
                <a:t>beademingen</a:t>
              </a:r>
              <a:endParaRPr lang="en-US" sz="1200" b="1">
                <a:latin typeface="Arial" pitchFamily="34" charset="0"/>
                <a:cs typeface="Arial" pitchFamily="34" charset="0"/>
              </a:endParaRPr>
            </a:p>
          </p:txBody>
        </p:sp>
        <p:sp>
          <p:nvSpPr>
            <p:cNvPr id="7" name="Rounded Rectangle 19">
              <a:extLst>
                <a:ext uri="{FF2B5EF4-FFF2-40B4-BE49-F238E27FC236}">
                  <a16:creationId xmlns:a16="http://schemas.microsoft.com/office/drawing/2014/main" id="{712097E5-CE61-88CA-5491-0D68B5F186A6}"/>
                </a:ext>
              </a:extLst>
            </p:cNvPr>
            <p:cNvSpPr>
              <a:spLocks noGrp="1" noRot="1" noMove="1" noResize="1" noEditPoints="1" noAdjustHandles="1" noChangeArrowheads="1" noChangeShapeType="1"/>
            </p:cNvSpPr>
            <p:nvPr/>
          </p:nvSpPr>
          <p:spPr>
            <a:xfrm>
              <a:off x="9162572" y="534152"/>
              <a:ext cx="2160000" cy="252000"/>
            </a:xfrm>
            <a:prstGeom prst="roundRect">
              <a:avLst/>
            </a:prstGeom>
            <a:solidFill>
              <a:srgbClr val="E4003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latin typeface="Arial" pitchFamily="34" charset="0"/>
                  <a:cs typeface="Arial" pitchFamily="34" charset="0"/>
                </a:rPr>
                <a:t>(Laat) 112 </a:t>
              </a:r>
              <a:r>
                <a:rPr lang="en-US" sz="1200" b="1" err="1">
                  <a:latin typeface="Arial" pitchFamily="34" charset="0"/>
                  <a:cs typeface="Arial" pitchFamily="34" charset="0"/>
                </a:rPr>
                <a:t>bellen</a:t>
              </a:r>
              <a:r>
                <a:rPr lang="en-US" sz="1200" b="1">
                  <a:latin typeface="Arial" pitchFamily="34" charset="0"/>
                  <a:cs typeface="Arial" pitchFamily="34" charset="0"/>
                </a:rPr>
                <a:t> + AED</a:t>
              </a:r>
            </a:p>
          </p:txBody>
        </p:sp>
        <p:sp>
          <p:nvSpPr>
            <p:cNvPr id="8" name="Rounded Rectangle 20">
              <a:extLst>
                <a:ext uri="{FF2B5EF4-FFF2-40B4-BE49-F238E27FC236}">
                  <a16:creationId xmlns:a16="http://schemas.microsoft.com/office/drawing/2014/main" id="{62C171E2-5608-AD46-9CB6-2884217CA08C}"/>
                </a:ext>
              </a:extLst>
            </p:cNvPr>
            <p:cNvSpPr>
              <a:spLocks noGrp="1" noRot="1" noMove="1" noResize="1" noEditPoints="1" noAdjustHandles="1" noChangeArrowheads="1" noChangeShapeType="1"/>
            </p:cNvSpPr>
            <p:nvPr/>
          </p:nvSpPr>
          <p:spPr>
            <a:xfrm>
              <a:off x="9162572" y="826302"/>
              <a:ext cx="2160000" cy="252000"/>
            </a:xfrm>
            <a:prstGeom prst="roundRect">
              <a:avLst/>
            </a:prstGeom>
            <a:solidFill>
              <a:srgbClr val="E4003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latin typeface="Arial" pitchFamily="34" charset="0"/>
                  <a:cs typeface="Arial" pitchFamily="34" charset="0"/>
                </a:rPr>
                <a:t>Open </a:t>
              </a:r>
              <a:r>
                <a:rPr lang="en-US" sz="1200" b="1" err="1">
                  <a:latin typeface="Arial" pitchFamily="34" charset="0"/>
                  <a:cs typeface="Arial" pitchFamily="34" charset="0"/>
                </a:rPr>
                <a:t>luchtweg</a:t>
              </a:r>
              <a:endParaRPr lang="en-US" sz="1200" b="1">
                <a:latin typeface="Arial" pitchFamily="34" charset="0"/>
                <a:cs typeface="Arial" pitchFamily="34" charset="0"/>
              </a:endParaRPr>
            </a:p>
          </p:txBody>
        </p:sp>
        <p:sp>
          <p:nvSpPr>
            <p:cNvPr id="9" name="Rounded Rectangle 21">
              <a:extLst>
                <a:ext uri="{FF2B5EF4-FFF2-40B4-BE49-F238E27FC236}">
                  <a16:creationId xmlns:a16="http://schemas.microsoft.com/office/drawing/2014/main" id="{38D9AF39-E6D9-DE69-6CAA-AB98D69ADCC9}"/>
                </a:ext>
              </a:extLst>
            </p:cNvPr>
            <p:cNvSpPr>
              <a:spLocks noGrp="1" noRot="1" noMove="1" noResize="1" noEditPoints="1" noAdjustHandles="1" noChangeArrowheads="1" noChangeShapeType="1"/>
            </p:cNvSpPr>
            <p:nvPr/>
          </p:nvSpPr>
          <p:spPr>
            <a:xfrm>
              <a:off x="9162572" y="242002"/>
              <a:ext cx="2160000" cy="252000"/>
            </a:xfrm>
            <a:prstGeom prst="roundRect">
              <a:avLst/>
            </a:prstGeom>
            <a:solidFill>
              <a:srgbClr val="005D9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latin typeface="Arial" pitchFamily="34" charset="0"/>
                  <a:cs typeface="Arial" pitchFamily="34" charset="0"/>
                </a:rPr>
                <a:t>Kind </a:t>
              </a:r>
              <a:r>
                <a:rPr lang="en-US" sz="1200" b="1" err="1">
                  <a:latin typeface="Arial" pitchFamily="34" charset="0"/>
                  <a:cs typeface="Arial" pitchFamily="34" charset="0"/>
                </a:rPr>
                <a:t>reageert</a:t>
              </a:r>
              <a:r>
                <a:rPr lang="en-US" sz="1200" b="1">
                  <a:latin typeface="Arial" pitchFamily="34" charset="0"/>
                  <a:cs typeface="Arial" pitchFamily="34" charset="0"/>
                </a:rPr>
                <a:t> </a:t>
              </a:r>
              <a:r>
                <a:rPr lang="en-US" sz="1200" b="1" err="1">
                  <a:latin typeface="Arial" pitchFamily="34" charset="0"/>
                  <a:cs typeface="Arial" pitchFamily="34" charset="0"/>
                </a:rPr>
                <a:t>niet</a:t>
              </a:r>
              <a:endParaRPr lang="en-US" sz="1200" b="1">
                <a:latin typeface="Arial" pitchFamily="34" charset="0"/>
                <a:cs typeface="Arial" pitchFamily="34" charset="0"/>
              </a:endParaRPr>
            </a:p>
          </p:txBody>
        </p:sp>
        <p:sp>
          <p:nvSpPr>
            <p:cNvPr id="10" name="Rounded Rectangle 22">
              <a:extLst>
                <a:ext uri="{FF2B5EF4-FFF2-40B4-BE49-F238E27FC236}">
                  <a16:creationId xmlns:a16="http://schemas.microsoft.com/office/drawing/2014/main" id="{22DC54C1-2010-1B94-36F2-1C07650E3F58}"/>
                </a:ext>
              </a:extLst>
            </p:cNvPr>
            <p:cNvSpPr>
              <a:spLocks noGrp="1" noRot="1" noMove="1" noResize="1" noEditPoints="1" noAdjustHandles="1" noChangeArrowheads="1" noChangeShapeType="1"/>
            </p:cNvSpPr>
            <p:nvPr/>
          </p:nvSpPr>
          <p:spPr>
            <a:xfrm>
              <a:off x="9162572" y="1118452"/>
              <a:ext cx="2160000" cy="252000"/>
            </a:xfrm>
            <a:prstGeom prst="roundRect">
              <a:avLst/>
            </a:prstGeom>
            <a:solidFill>
              <a:srgbClr val="005D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err="1">
                  <a:latin typeface="Arial" pitchFamily="34" charset="0"/>
                  <a:cs typeface="Arial" pitchFamily="34" charset="0"/>
                </a:rPr>
                <a:t>Ademhaling</a:t>
              </a:r>
              <a:r>
                <a:rPr lang="en-US" sz="1100" b="1">
                  <a:latin typeface="Arial" pitchFamily="34" charset="0"/>
                  <a:cs typeface="Arial" pitchFamily="34" charset="0"/>
                </a:rPr>
                <a:t> </a:t>
              </a:r>
              <a:r>
                <a:rPr lang="en-US" sz="1100" b="1" err="1">
                  <a:latin typeface="Arial" pitchFamily="34" charset="0"/>
                  <a:cs typeface="Arial" pitchFamily="34" charset="0"/>
                </a:rPr>
                <a:t>niet</a:t>
              </a:r>
              <a:r>
                <a:rPr lang="en-US" sz="1100" b="1">
                  <a:latin typeface="Arial" pitchFamily="34" charset="0"/>
                  <a:cs typeface="Arial" pitchFamily="34" charset="0"/>
                </a:rPr>
                <a:t> </a:t>
              </a:r>
              <a:r>
                <a:rPr lang="en-US" sz="1100" b="1" err="1">
                  <a:latin typeface="Arial" pitchFamily="34" charset="0"/>
                  <a:cs typeface="Arial" pitchFamily="34" charset="0"/>
                </a:rPr>
                <a:t>normaal</a:t>
              </a:r>
              <a:endParaRPr lang="en-US" sz="1100" b="1">
                <a:latin typeface="Arial" pitchFamily="34" charset="0"/>
                <a:cs typeface="Arial" pitchFamily="34" charset="0"/>
              </a:endParaRPr>
            </a:p>
          </p:txBody>
        </p:sp>
        <p:sp>
          <p:nvSpPr>
            <p:cNvPr id="11" name="Rounded Rectangle 24">
              <a:extLst>
                <a:ext uri="{FF2B5EF4-FFF2-40B4-BE49-F238E27FC236}">
                  <a16:creationId xmlns:a16="http://schemas.microsoft.com/office/drawing/2014/main" id="{FFDCFFC0-5BA1-E255-CE26-D2F0E9FCDD48}"/>
                </a:ext>
              </a:extLst>
            </p:cNvPr>
            <p:cNvSpPr>
              <a:spLocks noGrp="1" noRot="1" noMove="1" noResize="1" noEditPoints="1" noAdjustHandles="1" noChangeArrowheads="1" noChangeShapeType="1"/>
            </p:cNvSpPr>
            <p:nvPr/>
          </p:nvSpPr>
          <p:spPr>
            <a:xfrm>
              <a:off x="9162572" y="2422372"/>
              <a:ext cx="2160000" cy="252000"/>
            </a:xfrm>
            <a:prstGeom prst="roundRect">
              <a:avLst/>
            </a:prstGeom>
            <a:solidFill>
              <a:srgbClr val="E40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latin typeface="Arial" pitchFamily="34" charset="0"/>
                  <a:cs typeface="Arial" pitchFamily="34" charset="0"/>
                </a:rPr>
                <a:t>Ga door 15:2</a:t>
              </a:r>
            </a:p>
          </p:txBody>
        </p:sp>
        <p:sp>
          <p:nvSpPr>
            <p:cNvPr id="12" name="Rounded Rectangle 24">
              <a:extLst>
                <a:ext uri="{FF2B5EF4-FFF2-40B4-BE49-F238E27FC236}">
                  <a16:creationId xmlns:a16="http://schemas.microsoft.com/office/drawing/2014/main" id="{DF0A350B-A196-50E1-FBFB-424FB3E83DD0}"/>
                </a:ext>
              </a:extLst>
            </p:cNvPr>
            <p:cNvSpPr>
              <a:spLocks noGrp="1" noRot="1" noMove="1" noResize="1" noEditPoints="1" noAdjustHandles="1" noChangeArrowheads="1" noChangeShapeType="1"/>
            </p:cNvSpPr>
            <p:nvPr/>
          </p:nvSpPr>
          <p:spPr>
            <a:xfrm>
              <a:off x="9162572" y="2712352"/>
              <a:ext cx="2160000" cy="396000"/>
            </a:xfrm>
            <a:prstGeom prst="roundRect">
              <a:avLst/>
            </a:prstGeom>
            <a:solidFill>
              <a:srgbClr val="E4003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err="1">
                  <a:latin typeface="Arial" pitchFamily="34" charset="0"/>
                  <a:cs typeface="Arial" pitchFamily="34" charset="0"/>
                </a:rPr>
                <a:t>Activeer</a:t>
              </a:r>
              <a:r>
                <a:rPr lang="en-US" sz="1200" b="1">
                  <a:latin typeface="Arial" pitchFamily="34" charset="0"/>
                  <a:cs typeface="Arial" pitchFamily="34" charset="0"/>
                </a:rPr>
                <a:t> AED,</a:t>
              </a:r>
            </a:p>
            <a:p>
              <a:pPr algn="ctr"/>
              <a:r>
                <a:rPr lang="en-US" sz="1200" b="1" err="1">
                  <a:latin typeface="Arial" pitchFamily="34" charset="0"/>
                  <a:cs typeface="Arial" pitchFamily="34" charset="0"/>
                </a:rPr>
                <a:t>zodra</a:t>
              </a:r>
              <a:r>
                <a:rPr lang="en-US" sz="1200" b="1">
                  <a:latin typeface="Arial" pitchFamily="34" charset="0"/>
                  <a:cs typeface="Arial" pitchFamily="34" charset="0"/>
                </a:rPr>
                <a:t> </a:t>
              </a:r>
              <a:r>
                <a:rPr lang="en-US" sz="1200" b="1" err="1">
                  <a:latin typeface="Arial" pitchFamily="34" charset="0"/>
                  <a:cs typeface="Arial" pitchFamily="34" charset="0"/>
                </a:rPr>
                <a:t>deze</a:t>
              </a:r>
              <a:r>
                <a:rPr lang="en-US" sz="1200" b="1">
                  <a:latin typeface="Arial" pitchFamily="34" charset="0"/>
                  <a:cs typeface="Arial" pitchFamily="34" charset="0"/>
                </a:rPr>
                <a:t> </a:t>
              </a:r>
              <a:r>
                <a:rPr lang="en-US" sz="1200" b="1" err="1">
                  <a:latin typeface="Arial" pitchFamily="34" charset="0"/>
                  <a:cs typeface="Arial" pitchFamily="34" charset="0"/>
                </a:rPr>
                <a:t>er</a:t>
              </a:r>
              <a:r>
                <a:rPr lang="en-US" sz="1200" b="1">
                  <a:latin typeface="Arial" pitchFamily="34" charset="0"/>
                  <a:cs typeface="Arial" pitchFamily="34" charset="0"/>
                </a:rPr>
                <a:t> is</a:t>
              </a:r>
            </a:p>
          </p:txBody>
        </p:sp>
        <p:sp>
          <p:nvSpPr>
            <p:cNvPr id="13" name="Pijl: omlaag 12">
              <a:extLst>
                <a:ext uri="{FF2B5EF4-FFF2-40B4-BE49-F238E27FC236}">
                  <a16:creationId xmlns:a16="http://schemas.microsoft.com/office/drawing/2014/main" id="{464ABDC6-6DD7-EEB6-68D6-A40071ADE50C}"/>
                </a:ext>
              </a:extLst>
            </p:cNvPr>
            <p:cNvSpPr>
              <a:spLocks noGrp="1" noRot="1" noChangeAspect="1" noMove="1" noResize="1" noEditPoints="1" noAdjustHandles="1" noChangeArrowheads="1" noChangeShapeType="1"/>
            </p:cNvSpPr>
            <p:nvPr/>
          </p:nvSpPr>
          <p:spPr>
            <a:xfrm>
              <a:off x="11385344" y="242002"/>
              <a:ext cx="696638" cy="2866350"/>
            </a:xfrm>
            <a:prstGeom prst="downArrow">
              <a:avLst/>
            </a:prstGeom>
            <a:solidFill>
              <a:srgbClr val="E4003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nl-NL" sz="1200" b="1">
                  <a:latin typeface="Arial" panose="020B0604020202020204" pitchFamily="34" charset="0"/>
                  <a:cs typeface="Arial" panose="020B0604020202020204" pitchFamily="34" charset="0"/>
                </a:rPr>
                <a:t>Let op veiligheid</a:t>
              </a:r>
            </a:p>
          </p:txBody>
        </p:sp>
        <p:sp>
          <p:nvSpPr>
            <p:cNvPr id="14" name="Rounded Rectangle 24">
              <a:extLst>
                <a:ext uri="{FF2B5EF4-FFF2-40B4-BE49-F238E27FC236}">
                  <a16:creationId xmlns:a16="http://schemas.microsoft.com/office/drawing/2014/main" id="{D2EA2D83-C315-C6DC-7794-DD6F62971009}"/>
                </a:ext>
              </a:extLst>
            </p:cNvPr>
            <p:cNvSpPr>
              <a:spLocks noGrp="1" noRot="1" noMove="1" noResize="1" noEditPoints="1" noAdjustHandles="1" noChangeArrowheads="1" noChangeShapeType="1"/>
            </p:cNvSpPr>
            <p:nvPr/>
          </p:nvSpPr>
          <p:spPr>
            <a:xfrm>
              <a:off x="9162572" y="1408432"/>
              <a:ext cx="2160000" cy="252000"/>
            </a:xfrm>
            <a:prstGeom prst="roundRect">
              <a:avLst/>
            </a:prstGeom>
            <a:solidFill>
              <a:srgbClr val="E4003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err="1">
                  <a:latin typeface="Arial" pitchFamily="34" charset="0"/>
                  <a:cs typeface="Arial" pitchFamily="34" charset="0"/>
                </a:rPr>
                <a:t>Geef</a:t>
              </a:r>
              <a:r>
                <a:rPr lang="en-US" sz="1200" b="1">
                  <a:latin typeface="Arial" pitchFamily="34" charset="0"/>
                  <a:cs typeface="Arial" pitchFamily="34" charset="0"/>
                </a:rPr>
                <a:t> 5 </a:t>
              </a:r>
              <a:r>
                <a:rPr lang="en-US" sz="1200" b="1" err="1">
                  <a:latin typeface="Arial" pitchFamily="34" charset="0"/>
                  <a:cs typeface="Arial" pitchFamily="34" charset="0"/>
                </a:rPr>
                <a:t>beademingen</a:t>
              </a:r>
              <a:endParaRPr lang="en-US" sz="1200" b="1">
                <a:latin typeface="Arial" pitchFamily="34" charset="0"/>
                <a:cs typeface="Arial" pitchFamily="34" charset="0"/>
              </a:endParaRPr>
            </a:p>
          </p:txBody>
        </p:sp>
        <p:sp>
          <p:nvSpPr>
            <p:cNvPr id="15" name="Rounded Rectangle 22">
              <a:extLst>
                <a:ext uri="{FF2B5EF4-FFF2-40B4-BE49-F238E27FC236}">
                  <a16:creationId xmlns:a16="http://schemas.microsoft.com/office/drawing/2014/main" id="{E6859BED-DC07-9628-7E88-7E7609D453A9}"/>
                </a:ext>
              </a:extLst>
            </p:cNvPr>
            <p:cNvSpPr>
              <a:spLocks noGrp="1" noRot="1" noMove="1" noResize="1" noEditPoints="1" noAdjustHandles="1" noChangeArrowheads="1" noChangeShapeType="1"/>
            </p:cNvSpPr>
            <p:nvPr/>
          </p:nvSpPr>
          <p:spPr>
            <a:xfrm>
              <a:off x="9162572" y="1698412"/>
              <a:ext cx="2160000" cy="252000"/>
            </a:xfrm>
            <a:prstGeom prst="roundRect">
              <a:avLst/>
            </a:prstGeom>
            <a:solidFill>
              <a:srgbClr val="005D9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a:latin typeface="Arial" pitchFamily="34" charset="0"/>
                  <a:cs typeface="Arial" pitchFamily="34" charset="0"/>
                </a:rPr>
                <a:t>Als het kind </a:t>
              </a:r>
              <a:r>
                <a:rPr lang="en-US" sz="1100" b="1" err="1">
                  <a:latin typeface="Arial" pitchFamily="34" charset="0"/>
                  <a:cs typeface="Arial" pitchFamily="34" charset="0"/>
                </a:rPr>
                <a:t>niet</a:t>
              </a:r>
              <a:r>
                <a:rPr lang="en-US" sz="1100" b="1">
                  <a:latin typeface="Arial" pitchFamily="34" charset="0"/>
                  <a:cs typeface="Arial" pitchFamily="34" charset="0"/>
                </a:rPr>
                <a:t> </a:t>
              </a:r>
              <a:r>
                <a:rPr lang="en-US" sz="1100" b="1" err="1">
                  <a:latin typeface="Arial" pitchFamily="34" charset="0"/>
                  <a:cs typeface="Arial" pitchFamily="34" charset="0"/>
                </a:rPr>
                <a:t>reageert</a:t>
              </a:r>
              <a:endParaRPr lang="en-US" sz="1100" b="1">
                <a:latin typeface="Arial" pitchFamily="34" charset="0"/>
                <a:cs typeface="Arial" pitchFamily="34" charset="0"/>
              </a:endParaRPr>
            </a:p>
          </p:txBody>
        </p:sp>
      </p:grpSp>
    </p:spTree>
    <p:extLst>
      <p:ext uri="{BB962C8B-B14F-4D97-AF65-F5344CB8AC3E}">
        <p14:creationId xmlns:p14="http://schemas.microsoft.com/office/powerpoint/2010/main" val="26650748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3">
            <a:extLst>
              <a:ext uri="{FF2B5EF4-FFF2-40B4-BE49-F238E27FC236}">
                <a16:creationId xmlns:a16="http://schemas.microsoft.com/office/drawing/2014/main" id="{1CF8B058-3D60-2503-2811-F04CD1ECE314}"/>
              </a:ext>
            </a:extLst>
          </p:cNvPr>
          <p:cNvSpPr txBox="1">
            <a:spLocks noGrp="1" noRot="1" noMove="1" noResize="1" noEditPoints="1" noAdjustHandles="1" noChangeArrowheads="1" noChangeShapeType="1"/>
          </p:cNvSpPr>
          <p:nvPr/>
        </p:nvSpPr>
        <p:spPr>
          <a:xfrm>
            <a:off x="801525" y="720000"/>
            <a:ext cx="8475825" cy="670512"/>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4500" b="1" i="0" kern="1200" baseline="0">
                <a:solidFill>
                  <a:srgbClr val="005D9F"/>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t>Reanimeren kind &gt; 1 jaar met AED</a:t>
            </a:r>
          </a:p>
        </p:txBody>
      </p:sp>
      <p:pic>
        <p:nvPicPr>
          <p:cNvPr id="3" name="Onlinemedia 2" title="10a - Reanimatie kind ouder dan 1 jaar - Met  2 hulpverleners en een AED (wel schok) (zonder VO)">
            <a:hlinkClick r:id="" action="ppaction://media"/>
            <a:extLst>
              <a:ext uri="{FF2B5EF4-FFF2-40B4-BE49-F238E27FC236}">
                <a16:creationId xmlns:a16="http://schemas.microsoft.com/office/drawing/2014/main" id="{C6FEF752-1DA4-8744-5C5F-85CE8C0BC687}"/>
              </a:ext>
            </a:extLst>
          </p:cNvPr>
          <p:cNvPicPr>
            <a:picLocks noGrp="1" noRot="1" noChangeAspect="1" noMove="1" noResize="1" noEditPoints="1" noAdjustHandles="1" noChangeArrowheads="1" noChangeShapeType="1" noCrop="1"/>
          </p:cNvPicPr>
          <p:nvPr>
            <a:videoFile r:link="rId1"/>
          </p:nvPr>
        </p:nvPicPr>
        <p:blipFill>
          <a:blip r:embed="rId4"/>
          <a:stretch>
            <a:fillRect/>
          </a:stretch>
        </p:blipFill>
        <p:spPr>
          <a:xfrm>
            <a:off x="2318400" y="1389600"/>
            <a:ext cx="7540200" cy="4248000"/>
          </a:xfrm>
          <a:prstGeom prst="rect">
            <a:avLst/>
          </a:prstGeom>
        </p:spPr>
      </p:pic>
    </p:spTree>
    <p:extLst>
      <p:ext uri="{BB962C8B-B14F-4D97-AF65-F5344CB8AC3E}">
        <p14:creationId xmlns:p14="http://schemas.microsoft.com/office/powerpoint/2010/main" val="2403633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3">
            <a:extLst>
              <a:ext uri="{FF2B5EF4-FFF2-40B4-BE49-F238E27FC236}">
                <a16:creationId xmlns:a16="http://schemas.microsoft.com/office/drawing/2014/main" id="{D5D6E797-1372-EB1D-1CD9-2C72D4CD68B2}"/>
              </a:ext>
            </a:extLst>
          </p:cNvPr>
          <p:cNvSpPr txBox="1">
            <a:spLocks noGrp="1" noRot="1" noMove="1" noResize="1" noEditPoints="1" noAdjustHandles="1" noChangeArrowheads="1" noChangeShapeType="1"/>
          </p:cNvSpPr>
          <p:nvPr/>
        </p:nvSpPr>
        <p:spPr>
          <a:xfrm>
            <a:off x="801525" y="720000"/>
            <a:ext cx="8475825" cy="670512"/>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4500" b="1" i="0" kern="1200" baseline="0">
                <a:solidFill>
                  <a:srgbClr val="005D9F"/>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t>Reanimeren kind &lt; 1 jaar met AED</a:t>
            </a:r>
          </a:p>
        </p:txBody>
      </p:sp>
      <p:pic>
        <p:nvPicPr>
          <p:cNvPr id="3" name="Onlinemedia 2" title="01a - Reanimatie kind jonger dan 1 jaar - Met  2 hulpverleners en een AED (wel schok) (zonder VO)">
            <a:hlinkClick r:id="" action="ppaction://media"/>
            <a:extLst>
              <a:ext uri="{FF2B5EF4-FFF2-40B4-BE49-F238E27FC236}">
                <a16:creationId xmlns:a16="http://schemas.microsoft.com/office/drawing/2014/main" id="{BB240F56-A78E-B234-0094-3149734F9F22}"/>
              </a:ext>
            </a:extLst>
          </p:cNvPr>
          <p:cNvPicPr>
            <a:picLocks noGrp="1" noRot="1" noChangeAspect="1" noMove="1" noResize="1" noEditPoints="1" noAdjustHandles="1" noChangeArrowheads="1" noChangeShapeType="1" noCrop="1"/>
          </p:cNvPicPr>
          <p:nvPr>
            <a:videoFile r:link="rId1"/>
          </p:nvPr>
        </p:nvPicPr>
        <p:blipFill>
          <a:blip r:embed="rId4"/>
          <a:stretch>
            <a:fillRect/>
          </a:stretch>
        </p:blipFill>
        <p:spPr>
          <a:xfrm>
            <a:off x="2318400" y="1389600"/>
            <a:ext cx="7540200" cy="4248000"/>
          </a:xfrm>
          <a:prstGeom prst="rect">
            <a:avLst/>
          </a:prstGeom>
        </p:spPr>
      </p:pic>
    </p:spTree>
    <p:extLst>
      <p:ext uri="{BB962C8B-B14F-4D97-AF65-F5344CB8AC3E}">
        <p14:creationId xmlns:p14="http://schemas.microsoft.com/office/powerpoint/2010/main" val="3092990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6AE7ED-7F97-6876-88A8-DAA05004F568}"/>
            </a:ext>
          </a:extLst>
        </p:cNvPr>
        <p:cNvGrpSpPr/>
        <p:nvPr/>
      </p:nvGrpSpPr>
      <p:grpSpPr>
        <a:xfrm>
          <a:off x="0" y="0"/>
          <a:ext cx="0" cy="0"/>
          <a:chOff x="0" y="0"/>
          <a:chExt cx="0" cy="0"/>
        </a:xfrm>
      </p:grpSpPr>
      <p:sp>
        <p:nvSpPr>
          <p:cNvPr id="3" name="Rounded Rectangle 24">
            <a:extLst>
              <a:ext uri="{FF2B5EF4-FFF2-40B4-BE49-F238E27FC236}">
                <a16:creationId xmlns:a16="http://schemas.microsoft.com/office/drawing/2014/main" id="{2B1A29F5-3BE9-930F-BC72-DB04DC4D21E9}"/>
              </a:ext>
            </a:extLst>
          </p:cNvPr>
          <p:cNvSpPr>
            <a:spLocks noGrp="1" noRot="1" noChangeAspect="1" noMove="1" noResize="1" noEditPoints="1" noAdjustHandles="1" noChangeArrowheads="1" noChangeShapeType="1"/>
          </p:cNvSpPr>
          <p:nvPr/>
        </p:nvSpPr>
        <p:spPr>
          <a:xfrm>
            <a:off x="2080271" y="1037935"/>
            <a:ext cx="5871457" cy="786477"/>
          </a:xfrm>
          <a:prstGeom prst="roundRect">
            <a:avLst/>
          </a:prstGeom>
          <a:solidFill>
            <a:srgbClr val="0840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cs typeface="Arial" pitchFamily="34" charset="0"/>
              </a:rPr>
              <a:t>Oefenen</a:t>
            </a:r>
            <a:r>
              <a:rPr lang="en-US" sz="3600" b="1" dirty="0">
                <a:cs typeface="Arial" pitchFamily="34" charset="0"/>
              </a:rPr>
              <a:t> </a:t>
            </a:r>
            <a:r>
              <a:rPr lang="en-US" sz="3600" b="1" dirty="0" err="1">
                <a:cs typeface="Arial" pitchFamily="34" charset="0"/>
              </a:rPr>
              <a:t>vaardigheden</a:t>
            </a:r>
            <a:endParaRPr lang="en-US" sz="3600" b="1" dirty="0">
              <a:cs typeface="Arial" pitchFamily="34" charset="0"/>
            </a:endParaRPr>
          </a:p>
        </p:txBody>
      </p:sp>
      <p:grpSp>
        <p:nvGrpSpPr>
          <p:cNvPr id="5" name="Groep 4">
            <a:extLst>
              <a:ext uri="{FF2B5EF4-FFF2-40B4-BE49-F238E27FC236}">
                <a16:creationId xmlns:a16="http://schemas.microsoft.com/office/drawing/2014/main" id="{F898E590-086F-DE77-3696-5FDC21BD5022}"/>
              </a:ext>
            </a:extLst>
          </p:cNvPr>
          <p:cNvGrpSpPr>
            <a:grpSpLocks noGrp="1" noUngrp="1" noRot="1" noMove="1" noResize="1"/>
          </p:cNvGrpSpPr>
          <p:nvPr/>
        </p:nvGrpSpPr>
        <p:grpSpPr>
          <a:xfrm>
            <a:off x="9162572" y="242002"/>
            <a:ext cx="2919410" cy="2866350"/>
            <a:chOff x="9162572" y="242002"/>
            <a:chExt cx="2919410" cy="2866350"/>
          </a:xfrm>
        </p:grpSpPr>
        <p:sp>
          <p:nvSpPr>
            <p:cNvPr id="6" name="Rounded Rectangle 18">
              <a:extLst>
                <a:ext uri="{FF2B5EF4-FFF2-40B4-BE49-F238E27FC236}">
                  <a16:creationId xmlns:a16="http://schemas.microsoft.com/office/drawing/2014/main" id="{4A0A1352-63A3-F11C-6BB2-D27DCB82C9E1}"/>
                </a:ext>
              </a:extLst>
            </p:cNvPr>
            <p:cNvSpPr>
              <a:spLocks noGrp="1" noRot="1" noMove="1" noResize="1" noEditPoints="1" noAdjustHandles="1" noChangeArrowheads="1" noChangeShapeType="1"/>
            </p:cNvSpPr>
            <p:nvPr/>
          </p:nvSpPr>
          <p:spPr>
            <a:xfrm>
              <a:off x="9162572" y="1988392"/>
              <a:ext cx="2160000" cy="396000"/>
            </a:xfrm>
            <a:prstGeom prst="roundRect">
              <a:avLst/>
            </a:prstGeom>
            <a:solidFill>
              <a:srgbClr val="E4003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latin typeface="Arial" pitchFamily="34" charset="0"/>
                  <a:cs typeface="Arial" pitchFamily="34" charset="0"/>
                </a:rPr>
                <a:t>15 borstcompressies</a:t>
              </a:r>
            </a:p>
            <a:p>
              <a:pPr algn="ctr"/>
              <a:r>
                <a:rPr lang="en-US" sz="1200" b="1">
                  <a:latin typeface="Arial" pitchFamily="34" charset="0"/>
                  <a:cs typeface="Arial" pitchFamily="34" charset="0"/>
                </a:rPr>
                <a:t>2 </a:t>
              </a:r>
              <a:r>
                <a:rPr lang="en-US" sz="1200" b="1" err="1">
                  <a:latin typeface="Arial" pitchFamily="34" charset="0"/>
                  <a:cs typeface="Arial" pitchFamily="34" charset="0"/>
                </a:rPr>
                <a:t>beademingen</a:t>
              </a:r>
              <a:endParaRPr lang="en-US" sz="1200" b="1">
                <a:latin typeface="Arial" pitchFamily="34" charset="0"/>
                <a:cs typeface="Arial" pitchFamily="34" charset="0"/>
              </a:endParaRPr>
            </a:p>
          </p:txBody>
        </p:sp>
        <p:sp>
          <p:nvSpPr>
            <p:cNvPr id="7" name="Rounded Rectangle 19">
              <a:extLst>
                <a:ext uri="{FF2B5EF4-FFF2-40B4-BE49-F238E27FC236}">
                  <a16:creationId xmlns:a16="http://schemas.microsoft.com/office/drawing/2014/main" id="{D0B99FA1-3998-FC4D-29D6-0BD9FFF7264E}"/>
                </a:ext>
              </a:extLst>
            </p:cNvPr>
            <p:cNvSpPr>
              <a:spLocks noGrp="1" noRot="1" noMove="1" noResize="1" noEditPoints="1" noAdjustHandles="1" noChangeArrowheads="1" noChangeShapeType="1"/>
            </p:cNvSpPr>
            <p:nvPr/>
          </p:nvSpPr>
          <p:spPr>
            <a:xfrm>
              <a:off x="9162572" y="534152"/>
              <a:ext cx="2160000" cy="252000"/>
            </a:xfrm>
            <a:prstGeom prst="roundRect">
              <a:avLst/>
            </a:prstGeom>
            <a:solidFill>
              <a:srgbClr val="E4003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latin typeface="Arial" pitchFamily="34" charset="0"/>
                  <a:cs typeface="Arial" pitchFamily="34" charset="0"/>
                </a:rPr>
                <a:t>(Laat) 112 </a:t>
              </a:r>
              <a:r>
                <a:rPr lang="en-US" sz="1200" b="1" err="1">
                  <a:latin typeface="Arial" pitchFamily="34" charset="0"/>
                  <a:cs typeface="Arial" pitchFamily="34" charset="0"/>
                </a:rPr>
                <a:t>bellen</a:t>
              </a:r>
              <a:r>
                <a:rPr lang="en-US" sz="1200" b="1">
                  <a:latin typeface="Arial" pitchFamily="34" charset="0"/>
                  <a:cs typeface="Arial" pitchFamily="34" charset="0"/>
                </a:rPr>
                <a:t> + AED</a:t>
              </a:r>
            </a:p>
          </p:txBody>
        </p:sp>
        <p:sp>
          <p:nvSpPr>
            <p:cNvPr id="8" name="Rounded Rectangle 20">
              <a:extLst>
                <a:ext uri="{FF2B5EF4-FFF2-40B4-BE49-F238E27FC236}">
                  <a16:creationId xmlns:a16="http://schemas.microsoft.com/office/drawing/2014/main" id="{7BC6E785-1EDD-A41B-5BCD-82509708FC04}"/>
                </a:ext>
              </a:extLst>
            </p:cNvPr>
            <p:cNvSpPr>
              <a:spLocks noGrp="1" noRot="1" noMove="1" noResize="1" noEditPoints="1" noAdjustHandles="1" noChangeArrowheads="1" noChangeShapeType="1"/>
            </p:cNvSpPr>
            <p:nvPr/>
          </p:nvSpPr>
          <p:spPr>
            <a:xfrm>
              <a:off x="9162572" y="826302"/>
              <a:ext cx="2160000" cy="252000"/>
            </a:xfrm>
            <a:prstGeom prst="roundRect">
              <a:avLst/>
            </a:prstGeom>
            <a:solidFill>
              <a:srgbClr val="E4003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latin typeface="Arial" pitchFamily="34" charset="0"/>
                  <a:cs typeface="Arial" pitchFamily="34" charset="0"/>
                </a:rPr>
                <a:t>Open </a:t>
              </a:r>
              <a:r>
                <a:rPr lang="en-US" sz="1200" b="1" err="1">
                  <a:latin typeface="Arial" pitchFamily="34" charset="0"/>
                  <a:cs typeface="Arial" pitchFamily="34" charset="0"/>
                </a:rPr>
                <a:t>luchtweg</a:t>
              </a:r>
              <a:endParaRPr lang="en-US" sz="1200" b="1">
                <a:latin typeface="Arial" pitchFamily="34" charset="0"/>
                <a:cs typeface="Arial" pitchFamily="34" charset="0"/>
              </a:endParaRPr>
            </a:p>
          </p:txBody>
        </p:sp>
        <p:sp>
          <p:nvSpPr>
            <p:cNvPr id="9" name="Rounded Rectangle 21">
              <a:extLst>
                <a:ext uri="{FF2B5EF4-FFF2-40B4-BE49-F238E27FC236}">
                  <a16:creationId xmlns:a16="http://schemas.microsoft.com/office/drawing/2014/main" id="{ED0C0E1B-3E69-DB33-8A07-24741F8ACED9}"/>
                </a:ext>
              </a:extLst>
            </p:cNvPr>
            <p:cNvSpPr>
              <a:spLocks noGrp="1" noRot="1" noMove="1" noResize="1" noEditPoints="1" noAdjustHandles="1" noChangeArrowheads="1" noChangeShapeType="1"/>
            </p:cNvSpPr>
            <p:nvPr/>
          </p:nvSpPr>
          <p:spPr>
            <a:xfrm>
              <a:off x="9162572" y="242002"/>
              <a:ext cx="2160000" cy="252000"/>
            </a:xfrm>
            <a:prstGeom prst="roundRect">
              <a:avLst/>
            </a:prstGeom>
            <a:solidFill>
              <a:srgbClr val="005D9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latin typeface="Arial" pitchFamily="34" charset="0"/>
                  <a:cs typeface="Arial" pitchFamily="34" charset="0"/>
                </a:rPr>
                <a:t>Kind </a:t>
              </a:r>
              <a:r>
                <a:rPr lang="en-US" sz="1200" b="1" err="1">
                  <a:latin typeface="Arial" pitchFamily="34" charset="0"/>
                  <a:cs typeface="Arial" pitchFamily="34" charset="0"/>
                </a:rPr>
                <a:t>reageert</a:t>
              </a:r>
              <a:r>
                <a:rPr lang="en-US" sz="1200" b="1">
                  <a:latin typeface="Arial" pitchFamily="34" charset="0"/>
                  <a:cs typeface="Arial" pitchFamily="34" charset="0"/>
                </a:rPr>
                <a:t> </a:t>
              </a:r>
              <a:r>
                <a:rPr lang="en-US" sz="1200" b="1" err="1">
                  <a:latin typeface="Arial" pitchFamily="34" charset="0"/>
                  <a:cs typeface="Arial" pitchFamily="34" charset="0"/>
                </a:rPr>
                <a:t>niet</a:t>
              </a:r>
              <a:endParaRPr lang="en-US" sz="1200" b="1">
                <a:latin typeface="Arial" pitchFamily="34" charset="0"/>
                <a:cs typeface="Arial" pitchFamily="34" charset="0"/>
              </a:endParaRPr>
            </a:p>
          </p:txBody>
        </p:sp>
        <p:sp>
          <p:nvSpPr>
            <p:cNvPr id="10" name="Rounded Rectangle 22">
              <a:extLst>
                <a:ext uri="{FF2B5EF4-FFF2-40B4-BE49-F238E27FC236}">
                  <a16:creationId xmlns:a16="http://schemas.microsoft.com/office/drawing/2014/main" id="{54D25C1B-C49A-8BE6-4DFA-369B4E9BA2E0}"/>
                </a:ext>
              </a:extLst>
            </p:cNvPr>
            <p:cNvSpPr>
              <a:spLocks noGrp="1" noRot="1" noMove="1" noResize="1" noEditPoints="1" noAdjustHandles="1" noChangeArrowheads="1" noChangeShapeType="1"/>
            </p:cNvSpPr>
            <p:nvPr/>
          </p:nvSpPr>
          <p:spPr>
            <a:xfrm>
              <a:off x="9162572" y="1118452"/>
              <a:ext cx="2160000" cy="252000"/>
            </a:xfrm>
            <a:prstGeom prst="roundRect">
              <a:avLst/>
            </a:prstGeom>
            <a:solidFill>
              <a:srgbClr val="005D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err="1">
                  <a:latin typeface="Arial" pitchFamily="34" charset="0"/>
                  <a:cs typeface="Arial" pitchFamily="34" charset="0"/>
                </a:rPr>
                <a:t>Ademhaling</a:t>
              </a:r>
              <a:r>
                <a:rPr lang="en-US" sz="1100" b="1">
                  <a:latin typeface="Arial" pitchFamily="34" charset="0"/>
                  <a:cs typeface="Arial" pitchFamily="34" charset="0"/>
                </a:rPr>
                <a:t> </a:t>
              </a:r>
              <a:r>
                <a:rPr lang="en-US" sz="1100" b="1" err="1">
                  <a:latin typeface="Arial" pitchFamily="34" charset="0"/>
                  <a:cs typeface="Arial" pitchFamily="34" charset="0"/>
                </a:rPr>
                <a:t>niet</a:t>
              </a:r>
              <a:r>
                <a:rPr lang="en-US" sz="1100" b="1">
                  <a:latin typeface="Arial" pitchFamily="34" charset="0"/>
                  <a:cs typeface="Arial" pitchFamily="34" charset="0"/>
                </a:rPr>
                <a:t> </a:t>
              </a:r>
              <a:r>
                <a:rPr lang="en-US" sz="1100" b="1" err="1">
                  <a:latin typeface="Arial" pitchFamily="34" charset="0"/>
                  <a:cs typeface="Arial" pitchFamily="34" charset="0"/>
                </a:rPr>
                <a:t>normaal</a:t>
              </a:r>
              <a:endParaRPr lang="en-US" sz="1100" b="1">
                <a:latin typeface="Arial" pitchFamily="34" charset="0"/>
                <a:cs typeface="Arial" pitchFamily="34" charset="0"/>
              </a:endParaRPr>
            </a:p>
          </p:txBody>
        </p:sp>
        <p:sp>
          <p:nvSpPr>
            <p:cNvPr id="11" name="Rounded Rectangle 24">
              <a:extLst>
                <a:ext uri="{FF2B5EF4-FFF2-40B4-BE49-F238E27FC236}">
                  <a16:creationId xmlns:a16="http://schemas.microsoft.com/office/drawing/2014/main" id="{BB24B283-70F6-6EEA-D687-5E62633E90BA}"/>
                </a:ext>
              </a:extLst>
            </p:cNvPr>
            <p:cNvSpPr>
              <a:spLocks noGrp="1" noRot="1" noMove="1" noResize="1" noEditPoints="1" noAdjustHandles="1" noChangeArrowheads="1" noChangeShapeType="1"/>
            </p:cNvSpPr>
            <p:nvPr/>
          </p:nvSpPr>
          <p:spPr>
            <a:xfrm>
              <a:off x="9162572" y="2422372"/>
              <a:ext cx="2160000" cy="252000"/>
            </a:xfrm>
            <a:prstGeom prst="roundRect">
              <a:avLst/>
            </a:prstGeom>
            <a:solidFill>
              <a:srgbClr val="E4003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latin typeface="Arial" pitchFamily="34" charset="0"/>
                  <a:cs typeface="Arial" pitchFamily="34" charset="0"/>
                </a:rPr>
                <a:t>Ga door 15:2</a:t>
              </a:r>
            </a:p>
          </p:txBody>
        </p:sp>
        <p:sp>
          <p:nvSpPr>
            <p:cNvPr id="12" name="Rounded Rectangle 24">
              <a:extLst>
                <a:ext uri="{FF2B5EF4-FFF2-40B4-BE49-F238E27FC236}">
                  <a16:creationId xmlns:a16="http://schemas.microsoft.com/office/drawing/2014/main" id="{59032096-A18F-706B-B3B9-331B819C3A4B}"/>
                </a:ext>
              </a:extLst>
            </p:cNvPr>
            <p:cNvSpPr>
              <a:spLocks noGrp="1" noRot="1" noMove="1" noResize="1" noEditPoints="1" noAdjustHandles="1" noChangeArrowheads="1" noChangeShapeType="1"/>
            </p:cNvSpPr>
            <p:nvPr/>
          </p:nvSpPr>
          <p:spPr>
            <a:xfrm>
              <a:off x="9162572" y="2712352"/>
              <a:ext cx="2160000" cy="396000"/>
            </a:xfrm>
            <a:prstGeom prst="roundRect">
              <a:avLst/>
            </a:prstGeom>
            <a:solidFill>
              <a:srgbClr val="E40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err="1">
                  <a:latin typeface="Arial" pitchFamily="34" charset="0"/>
                  <a:cs typeface="Arial" pitchFamily="34" charset="0"/>
                </a:rPr>
                <a:t>Activeer</a:t>
              </a:r>
              <a:r>
                <a:rPr lang="en-US" sz="1200" b="1">
                  <a:latin typeface="Arial" pitchFamily="34" charset="0"/>
                  <a:cs typeface="Arial" pitchFamily="34" charset="0"/>
                </a:rPr>
                <a:t> AED,</a:t>
              </a:r>
            </a:p>
            <a:p>
              <a:pPr algn="ctr"/>
              <a:r>
                <a:rPr lang="en-US" sz="1200" b="1" err="1">
                  <a:latin typeface="Arial" pitchFamily="34" charset="0"/>
                  <a:cs typeface="Arial" pitchFamily="34" charset="0"/>
                </a:rPr>
                <a:t>zodra</a:t>
              </a:r>
              <a:r>
                <a:rPr lang="en-US" sz="1200" b="1">
                  <a:latin typeface="Arial" pitchFamily="34" charset="0"/>
                  <a:cs typeface="Arial" pitchFamily="34" charset="0"/>
                </a:rPr>
                <a:t> </a:t>
              </a:r>
              <a:r>
                <a:rPr lang="en-US" sz="1200" b="1" err="1">
                  <a:latin typeface="Arial" pitchFamily="34" charset="0"/>
                  <a:cs typeface="Arial" pitchFamily="34" charset="0"/>
                </a:rPr>
                <a:t>deze</a:t>
              </a:r>
              <a:r>
                <a:rPr lang="en-US" sz="1200" b="1">
                  <a:latin typeface="Arial" pitchFamily="34" charset="0"/>
                  <a:cs typeface="Arial" pitchFamily="34" charset="0"/>
                </a:rPr>
                <a:t> </a:t>
              </a:r>
              <a:r>
                <a:rPr lang="en-US" sz="1200" b="1" err="1">
                  <a:latin typeface="Arial" pitchFamily="34" charset="0"/>
                  <a:cs typeface="Arial" pitchFamily="34" charset="0"/>
                </a:rPr>
                <a:t>er</a:t>
              </a:r>
              <a:r>
                <a:rPr lang="en-US" sz="1200" b="1">
                  <a:latin typeface="Arial" pitchFamily="34" charset="0"/>
                  <a:cs typeface="Arial" pitchFamily="34" charset="0"/>
                </a:rPr>
                <a:t> is</a:t>
              </a:r>
            </a:p>
          </p:txBody>
        </p:sp>
        <p:sp>
          <p:nvSpPr>
            <p:cNvPr id="13" name="Pijl: omlaag 12">
              <a:extLst>
                <a:ext uri="{FF2B5EF4-FFF2-40B4-BE49-F238E27FC236}">
                  <a16:creationId xmlns:a16="http://schemas.microsoft.com/office/drawing/2014/main" id="{5FEBA48B-2585-035C-C9B8-3FB67187D775}"/>
                </a:ext>
              </a:extLst>
            </p:cNvPr>
            <p:cNvSpPr>
              <a:spLocks noGrp="1" noRot="1" noChangeAspect="1" noMove="1" noResize="1" noEditPoints="1" noAdjustHandles="1" noChangeArrowheads="1" noChangeShapeType="1"/>
            </p:cNvSpPr>
            <p:nvPr/>
          </p:nvSpPr>
          <p:spPr>
            <a:xfrm>
              <a:off x="11385344" y="242002"/>
              <a:ext cx="696638" cy="2866350"/>
            </a:xfrm>
            <a:prstGeom prst="downArrow">
              <a:avLst/>
            </a:prstGeom>
            <a:solidFill>
              <a:srgbClr val="E4003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nl-NL" sz="1200" b="1">
                  <a:latin typeface="Arial" panose="020B0604020202020204" pitchFamily="34" charset="0"/>
                  <a:cs typeface="Arial" panose="020B0604020202020204" pitchFamily="34" charset="0"/>
                </a:rPr>
                <a:t>Let op veiligheid</a:t>
              </a:r>
            </a:p>
          </p:txBody>
        </p:sp>
        <p:sp>
          <p:nvSpPr>
            <p:cNvPr id="14" name="Rounded Rectangle 24">
              <a:extLst>
                <a:ext uri="{FF2B5EF4-FFF2-40B4-BE49-F238E27FC236}">
                  <a16:creationId xmlns:a16="http://schemas.microsoft.com/office/drawing/2014/main" id="{E8BD16BB-576C-E53B-0940-C6D8E723927A}"/>
                </a:ext>
              </a:extLst>
            </p:cNvPr>
            <p:cNvSpPr>
              <a:spLocks noGrp="1" noRot="1" noMove="1" noResize="1" noEditPoints="1" noAdjustHandles="1" noChangeArrowheads="1" noChangeShapeType="1"/>
            </p:cNvSpPr>
            <p:nvPr/>
          </p:nvSpPr>
          <p:spPr>
            <a:xfrm>
              <a:off x="9162572" y="1408432"/>
              <a:ext cx="2160000" cy="252000"/>
            </a:xfrm>
            <a:prstGeom prst="roundRect">
              <a:avLst/>
            </a:prstGeom>
            <a:solidFill>
              <a:srgbClr val="E4003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a:latin typeface="Arial" pitchFamily="34" charset="0"/>
                  <a:cs typeface="Arial" pitchFamily="34" charset="0"/>
                </a:rPr>
                <a:t>Geef</a:t>
              </a:r>
              <a:r>
                <a:rPr lang="en-US" sz="1200" b="1" dirty="0">
                  <a:latin typeface="Arial" pitchFamily="34" charset="0"/>
                  <a:cs typeface="Arial" pitchFamily="34" charset="0"/>
                </a:rPr>
                <a:t> 5 </a:t>
              </a:r>
              <a:r>
                <a:rPr lang="en-US" sz="1200" b="1" dirty="0" err="1">
                  <a:latin typeface="Arial" pitchFamily="34" charset="0"/>
                  <a:cs typeface="Arial" pitchFamily="34" charset="0"/>
                </a:rPr>
                <a:t>beademingen</a:t>
              </a:r>
              <a:endParaRPr lang="en-US" sz="1200" b="1" dirty="0">
                <a:latin typeface="Arial" pitchFamily="34" charset="0"/>
                <a:cs typeface="Arial" pitchFamily="34" charset="0"/>
              </a:endParaRPr>
            </a:p>
          </p:txBody>
        </p:sp>
        <p:sp>
          <p:nvSpPr>
            <p:cNvPr id="15" name="Rounded Rectangle 22">
              <a:extLst>
                <a:ext uri="{FF2B5EF4-FFF2-40B4-BE49-F238E27FC236}">
                  <a16:creationId xmlns:a16="http://schemas.microsoft.com/office/drawing/2014/main" id="{FFF89BE2-8758-1D10-DDF6-BB11975F0C16}"/>
                </a:ext>
              </a:extLst>
            </p:cNvPr>
            <p:cNvSpPr>
              <a:spLocks noGrp="1" noRot="1" noMove="1" noResize="1" noEditPoints="1" noAdjustHandles="1" noChangeArrowheads="1" noChangeShapeType="1"/>
            </p:cNvSpPr>
            <p:nvPr/>
          </p:nvSpPr>
          <p:spPr>
            <a:xfrm>
              <a:off x="9162572" y="1698412"/>
              <a:ext cx="2160000" cy="252000"/>
            </a:xfrm>
            <a:prstGeom prst="roundRect">
              <a:avLst/>
            </a:prstGeom>
            <a:solidFill>
              <a:srgbClr val="005D9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a:latin typeface="Arial" pitchFamily="34" charset="0"/>
                  <a:cs typeface="Arial" pitchFamily="34" charset="0"/>
                </a:rPr>
                <a:t>Als het kind </a:t>
              </a:r>
              <a:r>
                <a:rPr lang="en-US" sz="1100" b="1" err="1">
                  <a:latin typeface="Arial" pitchFamily="34" charset="0"/>
                  <a:cs typeface="Arial" pitchFamily="34" charset="0"/>
                </a:rPr>
                <a:t>niet</a:t>
              </a:r>
              <a:r>
                <a:rPr lang="en-US" sz="1100" b="1">
                  <a:latin typeface="Arial" pitchFamily="34" charset="0"/>
                  <a:cs typeface="Arial" pitchFamily="34" charset="0"/>
                </a:rPr>
                <a:t> </a:t>
              </a:r>
              <a:r>
                <a:rPr lang="en-US" sz="1100" b="1" err="1">
                  <a:latin typeface="Arial" pitchFamily="34" charset="0"/>
                  <a:cs typeface="Arial" pitchFamily="34" charset="0"/>
                </a:rPr>
                <a:t>reageert</a:t>
              </a:r>
              <a:endParaRPr lang="en-US" sz="1100" b="1">
                <a:latin typeface="Arial" pitchFamily="34" charset="0"/>
                <a:cs typeface="Arial" pitchFamily="34" charset="0"/>
              </a:endParaRPr>
            </a:p>
          </p:txBody>
        </p:sp>
      </p:grpSp>
      <p:pic>
        <p:nvPicPr>
          <p:cNvPr id="19" name="Afbeelding 18" descr="Afbeelding met tekenfilm, clipart, Tekenfilm, illustratie&#10;&#10;Door AI gegenereerde inhoud is mogelijk onjuist.">
            <a:extLst>
              <a:ext uri="{FF2B5EF4-FFF2-40B4-BE49-F238E27FC236}">
                <a16:creationId xmlns:a16="http://schemas.microsoft.com/office/drawing/2014/main" id="{B7513212-32FB-226E-BC8D-BABE81583171}"/>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259308" y="2274743"/>
            <a:ext cx="4679158" cy="3743326"/>
          </a:xfrm>
          <a:prstGeom prst="rect">
            <a:avLst/>
          </a:prstGeom>
        </p:spPr>
      </p:pic>
      <p:pic>
        <p:nvPicPr>
          <p:cNvPr id="17" name="Afbeelding 16" descr="Afbeelding met clipart, tekening, illustratie, schets&#10;&#10;Door AI gegenereerde inhoud is mogelijk onjuist.">
            <a:extLst>
              <a:ext uri="{FF2B5EF4-FFF2-40B4-BE49-F238E27FC236}">
                <a16:creationId xmlns:a16="http://schemas.microsoft.com/office/drawing/2014/main" id="{2B41CE26-D3A4-21C4-F37A-AB5BDB763EA6}"/>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l="51586" t="22061" b="18804"/>
          <a:stretch>
            <a:fillRect/>
          </a:stretch>
        </p:blipFill>
        <p:spPr>
          <a:xfrm>
            <a:off x="5398807" y="1703134"/>
            <a:ext cx="3001721" cy="2443272"/>
          </a:xfrm>
          <a:prstGeom prst="rect">
            <a:avLst/>
          </a:prstGeom>
        </p:spPr>
      </p:pic>
      <p:pic>
        <p:nvPicPr>
          <p:cNvPr id="18" name="Afbeelding 17" descr="Afbeelding met clipart, illustratie, tekening, schets&#10;&#10;Door AI gegenereerde inhoud is mogelijk onjuist.">
            <a:extLst>
              <a:ext uri="{FF2B5EF4-FFF2-40B4-BE49-F238E27FC236}">
                <a16:creationId xmlns:a16="http://schemas.microsoft.com/office/drawing/2014/main" id="{4B80DB54-FB6B-7AF2-4C28-B94CC36F312F}"/>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rcRect l="54228" t="20444" b="19334"/>
          <a:stretch>
            <a:fillRect/>
          </a:stretch>
        </p:blipFill>
        <p:spPr>
          <a:xfrm>
            <a:off x="5398807" y="3880576"/>
            <a:ext cx="2786617" cy="2443272"/>
          </a:xfrm>
          <a:prstGeom prst="rect">
            <a:avLst/>
          </a:prstGeom>
        </p:spPr>
      </p:pic>
    </p:spTree>
    <p:extLst>
      <p:ext uri="{BB962C8B-B14F-4D97-AF65-F5344CB8AC3E}">
        <p14:creationId xmlns:p14="http://schemas.microsoft.com/office/powerpoint/2010/main" val="1912873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7ADE0021-A96A-B163-6425-6A13B7B70116}"/>
              </a:ext>
            </a:extLst>
          </p:cNvPr>
          <p:cNvSpPr txBox="1">
            <a:spLocks noGrp="1" noRot="1" noMove="1" noResize="1" noEditPoints="1" noAdjustHandles="1" noChangeArrowheads="1" noChangeShapeType="1"/>
          </p:cNvSpPr>
          <p:nvPr/>
        </p:nvSpPr>
        <p:spPr>
          <a:xfrm>
            <a:off x="6540847" y="3366791"/>
            <a:ext cx="4267723" cy="2488345"/>
          </a:xfrm>
          <a:prstGeom prst="rect">
            <a:avLst/>
          </a:prstGeom>
        </p:spPr>
        <p:txBody>
          <a:bodyPr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200"/>
              </a:spcBef>
            </a:pPr>
            <a:r>
              <a:rPr lang="nl-NL" sz="2400" dirty="0">
                <a:latin typeface="Calibri" panose="020F0502020204030204" pitchFamily="34" charset="0"/>
                <a:ea typeface="Calibri" panose="020F0502020204030204" pitchFamily="34" charset="0"/>
                <a:cs typeface="Calibri" panose="020F0502020204030204" pitchFamily="34" charset="0"/>
              </a:rPr>
              <a:t>Verslikking en verstikking</a:t>
            </a:r>
          </a:p>
          <a:p>
            <a:pPr>
              <a:spcBef>
                <a:spcPts val="1200"/>
              </a:spcBef>
            </a:pPr>
            <a:r>
              <a:rPr lang="nl-NL" sz="2400" dirty="0">
                <a:latin typeface="Calibri" panose="020F0502020204030204" pitchFamily="34" charset="0"/>
                <a:ea typeface="Calibri" panose="020F0502020204030204" pitchFamily="34" charset="0"/>
                <a:cs typeface="Calibri" panose="020F0502020204030204" pitchFamily="34" charset="0"/>
              </a:rPr>
              <a:t>Tekenen van leven</a:t>
            </a:r>
          </a:p>
          <a:p>
            <a:pPr>
              <a:spcBef>
                <a:spcPts val="1200"/>
              </a:spcBef>
            </a:pPr>
            <a:r>
              <a:rPr lang="nl-NL" sz="2400" dirty="0">
                <a:latin typeface="Calibri" panose="020F0502020204030204" pitchFamily="34" charset="0"/>
                <a:ea typeface="Calibri" panose="020F0502020204030204" pitchFamily="34" charset="0"/>
                <a:cs typeface="Calibri" panose="020F0502020204030204" pitchFamily="34" charset="0"/>
              </a:rPr>
              <a:t>Reanimatie van volwassenen</a:t>
            </a:r>
          </a:p>
        </p:txBody>
      </p:sp>
      <p:sp>
        <p:nvSpPr>
          <p:cNvPr id="6" name="Titel 1">
            <a:extLst>
              <a:ext uri="{FF2B5EF4-FFF2-40B4-BE49-F238E27FC236}">
                <a16:creationId xmlns:a16="http://schemas.microsoft.com/office/drawing/2014/main" id="{221AF480-7FC9-05EE-FAA6-05FCBB0152F2}"/>
              </a:ext>
            </a:extLst>
          </p:cNvPr>
          <p:cNvSpPr txBox="1">
            <a:spLocks noGrp="1" noRot="1" noMove="1" noResize="1" noEditPoints="1" noAdjustHandles="1" noChangeArrowheads="1" noChangeShapeType="1"/>
          </p:cNvSpPr>
          <p:nvPr/>
        </p:nvSpPr>
        <p:spPr>
          <a:xfrm>
            <a:off x="6540847" y="888809"/>
            <a:ext cx="4807734" cy="1159200"/>
          </a:xfrm>
          <a:prstGeom prst="rect">
            <a:avLst/>
          </a:prstGeom>
        </p:spPr>
        <p:txBody>
          <a:bodyPr anchor="ctr" anchorCtr="0"/>
          <a:lstStyle>
            <a:lvl1pPr algn="l" defTabSz="914400" rtl="0" eaLnBrk="1" latinLnBrk="0" hangingPunct="1">
              <a:lnSpc>
                <a:spcPts val="4780"/>
              </a:lnSpc>
              <a:spcBef>
                <a:spcPct val="0"/>
              </a:spcBef>
              <a:buNone/>
              <a:defRPr sz="2800" b="1" i="0" kern="1200" baseline="0">
                <a:solidFill>
                  <a:schemeClr val="bg1"/>
                </a:solidFill>
                <a:latin typeface="Calibri" panose="020F0502020204030204" pitchFamily="34" charset="0"/>
                <a:ea typeface="+mj-ea"/>
                <a:cs typeface="+mj-cs"/>
              </a:defRPr>
            </a:lvl1pPr>
          </a:lstStyle>
          <a:p>
            <a:r>
              <a:rPr lang="nl-NL" sz="3200" dirty="0"/>
              <a:t>Aanvullende vaardigheden</a:t>
            </a:r>
          </a:p>
        </p:txBody>
      </p:sp>
    </p:spTree>
    <p:extLst>
      <p:ext uri="{BB962C8B-B14F-4D97-AF65-F5344CB8AC3E}">
        <p14:creationId xmlns:p14="http://schemas.microsoft.com/office/powerpoint/2010/main" val="39052735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3">
            <a:extLst>
              <a:ext uri="{FF2B5EF4-FFF2-40B4-BE49-F238E27FC236}">
                <a16:creationId xmlns:a16="http://schemas.microsoft.com/office/drawing/2014/main" id="{B7207528-0937-F92A-EDE7-0B683BBCF790}"/>
              </a:ext>
            </a:extLst>
          </p:cNvPr>
          <p:cNvSpPr txBox="1">
            <a:spLocks noGrp="1" noRot="1" noMove="1" noResize="1" noEditPoints="1" noAdjustHandles="1" noChangeArrowheads="1" noChangeShapeType="1"/>
          </p:cNvSpPr>
          <p:nvPr/>
        </p:nvSpPr>
        <p:spPr>
          <a:xfrm>
            <a:off x="801525" y="720000"/>
            <a:ext cx="9407353" cy="765900"/>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4500" b="1" i="0" kern="1200" baseline="0">
                <a:solidFill>
                  <a:srgbClr val="005D9F"/>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nl-NL" dirty="0"/>
              <a:t>Verslikking en verstikking kind &gt; 1 jaar</a:t>
            </a:r>
          </a:p>
        </p:txBody>
      </p:sp>
      <p:pic>
        <p:nvPicPr>
          <p:cNvPr id="3" name="Onlinemedia 2" title="13 - Reanimatie kind ouder dan 1 jaar - Verslikking-verstikking (zonder VO)">
            <a:hlinkClick r:id="" action="ppaction://media"/>
            <a:extLst>
              <a:ext uri="{FF2B5EF4-FFF2-40B4-BE49-F238E27FC236}">
                <a16:creationId xmlns:a16="http://schemas.microsoft.com/office/drawing/2014/main" id="{0A820388-9B15-B744-5155-66A468E5573A}"/>
              </a:ext>
            </a:extLst>
          </p:cNvPr>
          <p:cNvPicPr>
            <a:picLocks noGrp="1" noRot="1" noChangeAspect="1" noMove="1" noResize="1" noEditPoints="1" noAdjustHandles="1" noChangeArrowheads="1" noChangeShapeType="1" noCrop="1"/>
          </p:cNvPicPr>
          <p:nvPr>
            <a:videoFile r:link="rId1"/>
          </p:nvPr>
        </p:nvPicPr>
        <p:blipFill>
          <a:blip r:embed="rId4"/>
          <a:stretch>
            <a:fillRect/>
          </a:stretch>
        </p:blipFill>
        <p:spPr>
          <a:xfrm>
            <a:off x="2318400" y="1389600"/>
            <a:ext cx="7540200" cy="4248000"/>
          </a:xfrm>
          <a:prstGeom prst="rect">
            <a:avLst/>
          </a:prstGeom>
        </p:spPr>
      </p:pic>
    </p:spTree>
    <p:extLst>
      <p:ext uri="{BB962C8B-B14F-4D97-AF65-F5344CB8AC3E}">
        <p14:creationId xmlns:p14="http://schemas.microsoft.com/office/powerpoint/2010/main" val="2230978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39E09B88-203B-5DF7-8049-2DF061C74D79}"/>
              </a:ext>
            </a:extLst>
          </p:cNvPr>
          <p:cNvSpPr txBox="1">
            <a:spLocks noGrp="1" noRot="1" noMove="1" noResize="1" noEditPoints="1" noAdjustHandles="1" noChangeArrowheads="1" noChangeShapeType="1"/>
          </p:cNvSpPr>
          <p:nvPr/>
        </p:nvSpPr>
        <p:spPr>
          <a:xfrm>
            <a:off x="801525" y="720000"/>
            <a:ext cx="7987809" cy="670512"/>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4500" b="1" i="0" kern="1200" baseline="0">
                <a:solidFill>
                  <a:srgbClr val="005D9F"/>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t>Welkom</a:t>
            </a:r>
          </a:p>
        </p:txBody>
      </p:sp>
    </p:spTree>
    <p:extLst>
      <p:ext uri="{BB962C8B-B14F-4D97-AF65-F5344CB8AC3E}">
        <p14:creationId xmlns:p14="http://schemas.microsoft.com/office/powerpoint/2010/main" val="26272625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3">
            <a:extLst>
              <a:ext uri="{FF2B5EF4-FFF2-40B4-BE49-F238E27FC236}">
                <a16:creationId xmlns:a16="http://schemas.microsoft.com/office/drawing/2014/main" id="{59895F85-3E2F-391E-CFFC-6C6C59CCF157}"/>
              </a:ext>
            </a:extLst>
          </p:cNvPr>
          <p:cNvSpPr txBox="1">
            <a:spLocks noGrp="1" noRot="1" noMove="1" noResize="1" noEditPoints="1" noAdjustHandles="1" noChangeArrowheads="1" noChangeShapeType="1"/>
          </p:cNvSpPr>
          <p:nvPr/>
        </p:nvSpPr>
        <p:spPr>
          <a:xfrm>
            <a:off x="801525" y="720000"/>
            <a:ext cx="9407353" cy="765900"/>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4500" b="1" i="0" kern="1200" baseline="0">
                <a:solidFill>
                  <a:srgbClr val="005D9F"/>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nl-NL" dirty="0"/>
              <a:t>Verslikking en verstikking kind &lt; 1 jaar</a:t>
            </a:r>
          </a:p>
        </p:txBody>
      </p:sp>
      <p:pic>
        <p:nvPicPr>
          <p:cNvPr id="3" name="Onlinemedia 2" title="04a - Reanimatie kind jonger dan 1 jaar - Verslikking-verstikking (zonder VO)">
            <a:hlinkClick r:id="" action="ppaction://media"/>
            <a:extLst>
              <a:ext uri="{FF2B5EF4-FFF2-40B4-BE49-F238E27FC236}">
                <a16:creationId xmlns:a16="http://schemas.microsoft.com/office/drawing/2014/main" id="{A4675C69-7DCA-AA83-1B2B-5213AFF7B332}"/>
              </a:ext>
            </a:extLst>
          </p:cNvPr>
          <p:cNvPicPr>
            <a:picLocks noGrp="1" noRot="1" noChangeAspect="1" noMove="1" noResize="1" noEditPoints="1" noAdjustHandles="1" noChangeArrowheads="1" noChangeShapeType="1" noCrop="1"/>
          </p:cNvPicPr>
          <p:nvPr>
            <a:videoFile r:link="rId1"/>
          </p:nvPr>
        </p:nvPicPr>
        <p:blipFill>
          <a:blip r:embed="rId4"/>
          <a:stretch>
            <a:fillRect/>
          </a:stretch>
        </p:blipFill>
        <p:spPr>
          <a:xfrm>
            <a:off x="2318400" y="1389600"/>
            <a:ext cx="7540200" cy="4248000"/>
          </a:xfrm>
          <a:prstGeom prst="rect">
            <a:avLst/>
          </a:prstGeom>
        </p:spPr>
      </p:pic>
    </p:spTree>
    <p:extLst>
      <p:ext uri="{BB962C8B-B14F-4D97-AF65-F5344CB8AC3E}">
        <p14:creationId xmlns:p14="http://schemas.microsoft.com/office/powerpoint/2010/main" val="2794860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AC64392F-5827-AFF8-B54C-F7C0F046A4F8}"/>
              </a:ext>
            </a:extLst>
          </p:cNvPr>
          <p:cNvPicPr>
            <a:picLocks noGrp="1" noRot="1" noChangeAspect="1" noMove="1" noResize="1" noEditPoints="1" noAdjustHandles="1" noChangeArrowheads="1" noChangeShapeType="1" noCrop="1"/>
          </p:cNvPicPr>
          <p:nvPr/>
        </p:nvPicPr>
        <p:blipFill>
          <a:blip r:embed="rId3"/>
          <a:srcRect l="2721" t="3719" r="6195" b="4121"/>
          <a:stretch/>
        </p:blipFill>
        <p:spPr>
          <a:xfrm>
            <a:off x="5067300" y="132283"/>
            <a:ext cx="6495291" cy="5877130"/>
          </a:xfrm>
          <a:prstGeom prst="rect">
            <a:avLst/>
          </a:prstGeom>
        </p:spPr>
      </p:pic>
      <p:sp>
        <p:nvSpPr>
          <p:cNvPr id="2" name="Tijdelijke aanduiding voor tekst 3">
            <a:extLst>
              <a:ext uri="{FF2B5EF4-FFF2-40B4-BE49-F238E27FC236}">
                <a16:creationId xmlns:a16="http://schemas.microsoft.com/office/drawing/2014/main" id="{FD7D954E-CC0E-AA62-5B5F-3EB4AF4322CB}"/>
              </a:ext>
            </a:extLst>
          </p:cNvPr>
          <p:cNvSpPr txBox="1">
            <a:spLocks noGrp="1" noRot="1" noMove="1" noResize="1" noEditPoints="1" noAdjustHandles="1" noChangeArrowheads="1" noChangeShapeType="1"/>
          </p:cNvSpPr>
          <p:nvPr/>
        </p:nvSpPr>
        <p:spPr>
          <a:xfrm>
            <a:off x="801525" y="720000"/>
            <a:ext cx="5156363" cy="1213576"/>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4500" b="1" i="0" kern="1200" baseline="0">
                <a:solidFill>
                  <a:srgbClr val="005D9F"/>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nl-NL" dirty="0"/>
              <a:t>Verslikking en verstikking</a:t>
            </a:r>
          </a:p>
        </p:txBody>
      </p:sp>
    </p:spTree>
    <p:extLst>
      <p:ext uri="{BB962C8B-B14F-4D97-AF65-F5344CB8AC3E}">
        <p14:creationId xmlns:p14="http://schemas.microsoft.com/office/powerpoint/2010/main" val="36856626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descr="Afbeelding met schoeisel, kleding, tekenfilm, persoon&#10;&#10;Door AI gegenereerde inhoud is mogelijk onjuist.">
            <a:extLst>
              <a:ext uri="{FF2B5EF4-FFF2-40B4-BE49-F238E27FC236}">
                <a16:creationId xmlns:a16="http://schemas.microsoft.com/office/drawing/2014/main" id="{72306A7E-9AE7-6193-A006-BCD2A49BB0A4}"/>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l="23899" r="38008"/>
          <a:stretch/>
        </p:blipFill>
        <p:spPr>
          <a:xfrm>
            <a:off x="9196311" y="1128712"/>
            <a:ext cx="2690709" cy="4707744"/>
          </a:xfrm>
          <a:prstGeom prst="rect">
            <a:avLst/>
          </a:prstGeom>
        </p:spPr>
      </p:pic>
      <p:sp>
        <p:nvSpPr>
          <p:cNvPr id="6" name="Rounded Rectangle 24">
            <a:extLst>
              <a:ext uri="{FF2B5EF4-FFF2-40B4-BE49-F238E27FC236}">
                <a16:creationId xmlns:a16="http://schemas.microsoft.com/office/drawing/2014/main" id="{46285AAC-AF28-41BD-AD24-930FCFE9A5BD}"/>
              </a:ext>
            </a:extLst>
          </p:cNvPr>
          <p:cNvSpPr>
            <a:spLocks noGrp="1" noRot="1" noChangeAspect="1" noMove="1" noResize="1" noEditPoints="1" noAdjustHandles="1" noChangeArrowheads="1" noChangeShapeType="1"/>
          </p:cNvSpPr>
          <p:nvPr/>
        </p:nvSpPr>
        <p:spPr>
          <a:xfrm>
            <a:off x="3160269" y="2642523"/>
            <a:ext cx="5871457" cy="786477"/>
          </a:xfrm>
          <a:prstGeom prst="roundRect">
            <a:avLst/>
          </a:prstGeom>
          <a:solidFill>
            <a:srgbClr val="0840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cs typeface="Arial" pitchFamily="34" charset="0"/>
              </a:rPr>
              <a:t>Oefenen vaardigheden</a:t>
            </a:r>
          </a:p>
        </p:txBody>
      </p:sp>
      <p:pic>
        <p:nvPicPr>
          <p:cNvPr id="10" name="Afbeelding 9" descr="Afbeelding met schoeisel, kleding, persoon, illustratie&#10;&#10;Door AI gegenereerde inhoud is mogelijk onjuist.">
            <a:extLst>
              <a:ext uri="{FF2B5EF4-FFF2-40B4-BE49-F238E27FC236}">
                <a16:creationId xmlns:a16="http://schemas.microsoft.com/office/drawing/2014/main" id="{60D6EB64-F141-89D5-BF2D-11A03507F0B3}"/>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l="30514" r="30336"/>
          <a:stretch/>
        </p:blipFill>
        <p:spPr>
          <a:xfrm>
            <a:off x="186016" y="1128712"/>
            <a:ext cx="2833404" cy="4823424"/>
          </a:xfrm>
          <a:prstGeom prst="rect">
            <a:avLst/>
          </a:prstGeom>
        </p:spPr>
      </p:pic>
      <p:sp>
        <p:nvSpPr>
          <p:cNvPr id="2" name="Tijdelijke aanduiding voor tekst 3">
            <a:extLst>
              <a:ext uri="{FF2B5EF4-FFF2-40B4-BE49-F238E27FC236}">
                <a16:creationId xmlns:a16="http://schemas.microsoft.com/office/drawing/2014/main" id="{5E7DA20D-330C-E05E-2DE2-3ADE21F42B28}"/>
              </a:ext>
            </a:extLst>
          </p:cNvPr>
          <p:cNvSpPr txBox="1">
            <a:spLocks noGrp="1" noRot="1" noMove="1" noResize="1" noEditPoints="1" noAdjustHandles="1" noChangeArrowheads="1" noChangeShapeType="1"/>
          </p:cNvSpPr>
          <p:nvPr/>
        </p:nvSpPr>
        <p:spPr>
          <a:xfrm>
            <a:off x="801525" y="720000"/>
            <a:ext cx="9508335" cy="1213576"/>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4500" b="1" i="0" kern="1200" baseline="0">
                <a:solidFill>
                  <a:srgbClr val="005D9F"/>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nl-NL" dirty="0"/>
              <a:t>Verslikking en verstikking kind &lt; 1 jaar</a:t>
            </a:r>
          </a:p>
        </p:txBody>
      </p:sp>
    </p:spTree>
    <p:extLst>
      <p:ext uri="{BB962C8B-B14F-4D97-AF65-F5344CB8AC3E}">
        <p14:creationId xmlns:p14="http://schemas.microsoft.com/office/powerpoint/2010/main" val="19825012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kstvak 14">
            <a:extLst>
              <a:ext uri="{FF2B5EF4-FFF2-40B4-BE49-F238E27FC236}">
                <a16:creationId xmlns:a16="http://schemas.microsoft.com/office/drawing/2014/main" id="{D9A9F432-F7E5-4043-B678-E1236034BC31}"/>
              </a:ext>
            </a:extLst>
          </p:cNvPr>
          <p:cNvSpPr txBox="1">
            <a:spLocks noGrp="1" noRot="1" noMove="1" noResize="1" noEditPoints="1" noAdjustHandles="1" noChangeArrowheads="1" noChangeShapeType="1"/>
          </p:cNvSpPr>
          <p:nvPr/>
        </p:nvSpPr>
        <p:spPr>
          <a:xfrm>
            <a:off x="801525" y="1289953"/>
            <a:ext cx="11054657" cy="4278094"/>
          </a:xfrm>
          <a:prstGeom prst="rect">
            <a:avLst/>
          </a:prstGeom>
          <a:noFill/>
        </p:spPr>
        <p:txBody>
          <a:bodyPr wrap="square" lIns="91440" tIns="45720" rIns="91440" bIns="45720" anchor="t">
            <a:spAutoFit/>
          </a:bodyPr>
          <a:lstStyle/>
          <a:p>
            <a:pPr marL="0" marR="0" lvl="0" indent="0" algn="l" defTabSz="914377" rtl="0" eaLnBrk="1" fontAlgn="auto" latinLnBrk="0" hangingPunct="1">
              <a:lnSpc>
                <a:spcPct val="100000"/>
              </a:lnSpc>
              <a:spcBef>
                <a:spcPts val="0"/>
              </a:spcBef>
              <a:spcAft>
                <a:spcPts val="600"/>
              </a:spcAft>
              <a:buClrTx/>
              <a:buSzTx/>
              <a:buFontTx/>
              <a:buNone/>
              <a:tabLst/>
              <a:defRPr/>
            </a:pPr>
            <a:endParaRPr kumimoji="0" lang="nl-NL"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377"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nl-NL" sz="2400" b="0" i="0" u="none" strike="noStrike" kern="1200" cap="none" spc="0" normalizeH="0" baseline="0" noProof="0" dirty="0">
                <a:ln>
                  <a:noFill/>
                </a:ln>
                <a:solidFill>
                  <a:prstClr val="black"/>
                </a:solidFill>
                <a:effectLst/>
                <a:uLnTx/>
                <a:uFillTx/>
                <a:ea typeface="+mn-ea"/>
                <a:cs typeface="Arial" panose="020B0604020202020204" pitchFamily="34" charset="0"/>
              </a:rPr>
              <a:t>Reanimatie mag gestopt worden bij duidelijke tekenen van leven:</a:t>
            </a:r>
          </a:p>
          <a:p>
            <a:pPr marL="914389" lvl="1" indent="-457200">
              <a:spcAft>
                <a:spcPts val="1800"/>
              </a:spcAft>
              <a:buFont typeface="Courier New" panose="02070309020205020404" pitchFamily="49" charset="0"/>
              <a:buChar char="o"/>
            </a:pPr>
            <a:r>
              <a:rPr lang="nl-NL" sz="2400" dirty="0">
                <a:solidFill>
                  <a:prstClr val="black"/>
                </a:solidFill>
                <a:cs typeface="Arial" panose="020B0604020202020204" pitchFamily="34" charset="0"/>
              </a:rPr>
              <a:t>Het kind komt bij bewustzijn </a:t>
            </a:r>
            <a:r>
              <a:rPr lang="nl-NL" sz="2400" dirty="0">
                <a:cs typeface="Arial" panose="020B0604020202020204" pitchFamily="34" charset="0"/>
              </a:rPr>
              <a:t>én beweegt zich én opent zijn ogen actief én begint normaal te ademen.</a:t>
            </a:r>
          </a:p>
          <a:p>
            <a:pPr marL="457200" indent="-457200">
              <a:spcAft>
                <a:spcPts val="1800"/>
              </a:spcAft>
              <a:buFont typeface="Arial" panose="020B0604020202020204" pitchFamily="34" charset="0"/>
              <a:buChar char="•"/>
            </a:pPr>
            <a:r>
              <a:rPr lang="nl-NL" sz="2400" dirty="0">
                <a:cs typeface="Arial" panose="020B0604020202020204" pitchFamily="34" charset="0"/>
              </a:rPr>
              <a:t>Blijf tekenen van leven continu controleren!</a:t>
            </a:r>
          </a:p>
          <a:p>
            <a:pPr marL="457200" indent="-457200">
              <a:spcAft>
                <a:spcPts val="1800"/>
              </a:spcAft>
              <a:buFont typeface="Arial" panose="020B0604020202020204" pitchFamily="34" charset="0"/>
              <a:buChar char="•"/>
            </a:pPr>
            <a:r>
              <a:rPr lang="nl-NL" sz="2400" dirty="0">
                <a:cs typeface="Arial" panose="020B0604020202020204" pitchFamily="34" charset="0"/>
              </a:rPr>
              <a:t>Voer zo nodig de hoofdkantel-kinliftmethode uit</a:t>
            </a:r>
          </a:p>
          <a:p>
            <a:pPr marL="457200" indent="-457200">
              <a:spcAft>
                <a:spcPts val="1800"/>
              </a:spcAft>
              <a:buFont typeface="Arial" panose="020B0604020202020204" pitchFamily="34" charset="0"/>
              <a:buChar char="•"/>
            </a:pPr>
            <a:r>
              <a:rPr lang="nl-NL" sz="2400" dirty="0">
                <a:cs typeface="Arial" panose="020B0604020202020204" pitchFamily="34" charset="0"/>
              </a:rPr>
              <a:t>Bij wegvallen tekenen van leven of twijfel: herstart reanimatie</a:t>
            </a:r>
          </a:p>
          <a:p>
            <a:pPr marL="457200" indent="-457200">
              <a:spcAft>
                <a:spcPts val="1800"/>
              </a:spcAft>
              <a:buFont typeface="Arial" panose="020B0604020202020204" pitchFamily="34" charset="0"/>
              <a:buChar char="•"/>
            </a:pPr>
            <a:r>
              <a:rPr lang="nl-NL" sz="2400" dirty="0">
                <a:cs typeface="Arial" panose="020B0604020202020204" pitchFamily="34" charset="0"/>
              </a:rPr>
              <a:t>Houd de AED ingeschakeld</a:t>
            </a:r>
            <a:endParaRPr kumimoji="0" lang="nl-NL"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 name="Tijdelijke aanduiding voor tekst 3">
            <a:extLst>
              <a:ext uri="{FF2B5EF4-FFF2-40B4-BE49-F238E27FC236}">
                <a16:creationId xmlns:a16="http://schemas.microsoft.com/office/drawing/2014/main" id="{E260663D-4735-00E2-40D4-4A9D13639CD1}"/>
              </a:ext>
            </a:extLst>
          </p:cNvPr>
          <p:cNvSpPr txBox="1">
            <a:spLocks noGrp="1" noRot="1" noMove="1" noResize="1" noEditPoints="1" noAdjustHandles="1" noChangeArrowheads="1" noChangeShapeType="1"/>
          </p:cNvSpPr>
          <p:nvPr/>
        </p:nvSpPr>
        <p:spPr>
          <a:xfrm>
            <a:off x="801525" y="720000"/>
            <a:ext cx="7987809" cy="1213576"/>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4500" b="1" i="0" kern="1200" baseline="0">
                <a:solidFill>
                  <a:srgbClr val="005D9F"/>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nl-NL" dirty="0"/>
              <a:t>Wanneer stop je?</a:t>
            </a:r>
          </a:p>
        </p:txBody>
      </p:sp>
    </p:spTree>
    <p:extLst>
      <p:ext uri="{BB962C8B-B14F-4D97-AF65-F5344CB8AC3E}">
        <p14:creationId xmlns:p14="http://schemas.microsoft.com/office/powerpoint/2010/main" val="33931902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kstvak 14">
            <a:extLst>
              <a:ext uri="{FF2B5EF4-FFF2-40B4-BE49-F238E27FC236}">
                <a16:creationId xmlns:a16="http://schemas.microsoft.com/office/drawing/2014/main" id="{D9A9F432-F7E5-4043-B678-E1236034BC31}"/>
              </a:ext>
            </a:extLst>
          </p:cNvPr>
          <p:cNvSpPr txBox="1">
            <a:spLocks noGrp="1" noRot="1" noMove="1" noResize="1" noEditPoints="1" noAdjustHandles="1" noChangeArrowheads="1" noChangeShapeType="1"/>
          </p:cNvSpPr>
          <p:nvPr/>
        </p:nvSpPr>
        <p:spPr>
          <a:xfrm>
            <a:off x="5658978" y="1446936"/>
            <a:ext cx="5892107" cy="2169825"/>
          </a:xfrm>
          <a:prstGeom prst="rect">
            <a:avLst/>
          </a:prstGeom>
          <a:noFill/>
        </p:spPr>
        <p:txBody>
          <a:bodyPr wrap="square" lIns="91440" tIns="45720" rIns="91440" bIns="45720" anchor="t">
            <a:spAutoFit/>
          </a:bodyPr>
          <a:lstStyle/>
          <a:p>
            <a:pPr marL="0" marR="0" lvl="0" indent="0" algn="l" defTabSz="914377" rtl="0" eaLnBrk="1" fontAlgn="auto" latinLnBrk="0" hangingPunct="1">
              <a:lnSpc>
                <a:spcPct val="100000"/>
              </a:lnSpc>
              <a:spcBef>
                <a:spcPts val="0"/>
              </a:spcBef>
              <a:spcAft>
                <a:spcPts val="600"/>
              </a:spcAft>
              <a:buClrTx/>
              <a:buSzTx/>
              <a:buFontTx/>
              <a:buNone/>
              <a:tabLst/>
              <a:defRPr/>
            </a:pPr>
            <a:endParaRPr kumimoji="0" lang="nl-NL"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377"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nl-NL" sz="2400" b="0" i="0" u="none" strike="noStrike" kern="1200" cap="none" spc="0" normalizeH="0" baseline="0" noProof="0" dirty="0">
                <a:ln>
                  <a:noFill/>
                </a:ln>
                <a:solidFill>
                  <a:prstClr val="black"/>
                </a:solidFill>
                <a:effectLst/>
                <a:uLnTx/>
                <a:uFillTx/>
                <a:ea typeface="+mn-ea"/>
                <a:cs typeface="Arial" panose="020B0604020202020204" pitchFamily="34" charset="0"/>
              </a:rPr>
              <a:t>Heb je geen BLS </a:t>
            </a:r>
            <a:r>
              <a:rPr lang="nl-NL" sz="2400" dirty="0">
                <a:solidFill>
                  <a:prstClr val="black"/>
                </a:solidFill>
                <a:cs typeface="Arial" panose="020B0604020202020204" pitchFamily="34" charset="0"/>
              </a:rPr>
              <a:t>cursus</a:t>
            </a:r>
            <a:r>
              <a:rPr kumimoji="0" lang="nl-NL" sz="2400" b="0" i="0" u="none" strike="noStrike" kern="1200" cap="none" spc="0" normalizeH="0" baseline="0" noProof="0" dirty="0">
                <a:ln>
                  <a:noFill/>
                </a:ln>
                <a:solidFill>
                  <a:prstClr val="black"/>
                </a:solidFill>
                <a:effectLst/>
                <a:uLnTx/>
                <a:uFillTx/>
                <a:ea typeface="+mn-ea"/>
                <a:cs typeface="Arial" panose="020B0604020202020204" pitchFamily="34" charset="0"/>
              </a:rPr>
              <a:t> gevolgd, doe dan bij een volwassene wat je geleerd hebt in de PBLS bij een kind &gt; 1 jaar</a:t>
            </a:r>
          </a:p>
          <a:p>
            <a:pPr marL="285750" lvl="0" indent="-285750">
              <a:spcAft>
                <a:spcPts val="1200"/>
              </a:spcAft>
              <a:buFont typeface="Arial" panose="020B0604020202020204" pitchFamily="34" charset="0"/>
              <a:buChar char="•"/>
              <a:defRPr/>
            </a:pPr>
            <a:r>
              <a:rPr lang="nl-NL" sz="2400" dirty="0">
                <a:solidFill>
                  <a:prstClr val="black"/>
                </a:solidFill>
                <a:cs typeface="Arial" panose="020B0604020202020204" pitchFamily="34" charset="0"/>
              </a:rPr>
              <a:t>5-6 cm indrukken van de borstkas</a:t>
            </a:r>
            <a:endParaRPr kumimoji="0" lang="nl-NL"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Tijdelijke aanduiding voor tekst 3">
            <a:extLst>
              <a:ext uri="{FF2B5EF4-FFF2-40B4-BE49-F238E27FC236}">
                <a16:creationId xmlns:a16="http://schemas.microsoft.com/office/drawing/2014/main" id="{BE9AC307-6279-7C47-8EA6-76B52CAC4D72}"/>
              </a:ext>
            </a:extLst>
          </p:cNvPr>
          <p:cNvSpPr txBox="1">
            <a:spLocks noGrp="1" noRot="1" noMove="1" noResize="1" noEditPoints="1" noAdjustHandles="1" noChangeArrowheads="1" noChangeShapeType="1"/>
          </p:cNvSpPr>
          <p:nvPr/>
        </p:nvSpPr>
        <p:spPr>
          <a:xfrm>
            <a:off x="801525" y="720000"/>
            <a:ext cx="7987809" cy="1213576"/>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4500" b="1" i="0" kern="1200" baseline="0">
                <a:solidFill>
                  <a:srgbClr val="005D9F"/>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nl-NL" dirty="0"/>
              <a:t>Reanimatie van volwassenen</a:t>
            </a:r>
          </a:p>
        </p:txBody>
      </p:sp>
      <p:pic>
        <p:nvPicPr>
          <p:cNvPr id="7" name="Afbeelding 6" descr="Afbeelding met schoeisel, tekenfilm, kleding&#10;&#10;Door AI gegenereerde inhoud is mogelijk onjuist.">
            <a:extLst>
              <a:ext uri="{FF2B5EF4-FFF2-40B4-BE49-F238E27FC236}">
                <a16:creationId xmlns:a16="http://schemas.microsoft.com/office/drawing/2014/main" id="{061C2DB9-4764-D382-1646-6C8717EDFD9E}"/>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l="32229" t="16213" r="18616" b="13312"/>
          <a:stretch>
            <a:fillRect/>
          </a:stretch>
        </p:blipFill>
        <p:spPr>
          <a:xfrm>
            <a:off x="801525" y="1572636"/>
            <a:ext cx="4609719" cy="4407726"/>
          </a:xfrm>
          <a:prstGeom prst="rect">
            <a:avLst/>
          </a:prstGeom>
        </p:spPr>
      </p:pic>
    </p:spTree>
    <p:extLst>
      <p:ext uri="{BB962C8B-B14F-4D97-AF65-F5344CB8AC3E}">
        <p14:creationId xmlns:p14="http://schemas.microsoft.com/office/powerpoint/2010/main" val="38550684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7EA164-5A7B-7A4B-5461-E68504D07E4C}"/>
            </a:ext>
          </a:extLst>
        </p:cNvPr>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3182A326-2F3A-77E3-B2F2-ACB56D13BC10}"/>
              </a:ext>
            </a:extLst>
          </p:cNvPr>
          <p:cNvSpPr txBox="1">
            <a:spLocks noGrp="1" noRot="1" noMove="1" noResize="1" noEditPoints="1" noAdjustHandles="1" noChangeArrowheads="1" noChangeShapeType="1"/>
          </p:cNvSpPr>
          <p:nvPr/>
        </p:nvSpPr>
        <p:spPr>
          <a:xfrm>
            <a:off x="6540847" y="3366791"/>
            <a:ext cx="4267723" cy="2488345"/>
          </a:xfrm>
          <a:prstGeom prst="rect">
            <a:avLst/>
          </a:prstGeom>
        </p:spPr>
        <p:txBody>
          <a:bodyPr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200"/>
              </a:spcBef>
            </a:pPr>
            <a:r>
              <a:rPr lang="nl-NL" sz="2400" dirty="0">
                <a:latin typeface="Calibri" panose="020F0502020204030204" pitchFamily="34" charset="0"/>
                <a:ea typeface="Calibri" panose="020F0502020204030204" pitchFamily="34" charset="0"/>
                <a:cs typeface="Calibri" panose="020F0502020204030204" pitchFamily="34" charset="0"/>
              </a:rPr>
              <a:t>First </a:t>
            </a:r>
            <a:r>
              <a:rPr lang="nl-NL" sz="2400" dirty="0" err="1">
                <a:latin typeface="Calibri" panose="020F0502020204030204" pitchFamily="34" charset="0"/>
                <a:ea typeface="Calibri" panose="020F0502020204030204" pitchFamily="34" charset="0"/>
                <a:cs typeface="Calibri" panose="020F0502020204030204" pitchFamily="34" charset="0"/>
              </a:rPr>
              <a:t>responder</a:t>
            </a:r>
            <a:r>
              <a:rPr lang="nl-NL" sz="2400" dirty="0">
                <a:latin typeface="Calibri" panose="020F0502020204030204" pitchFamily="34" charset="0"/>
                <a:ea typeface="Calibri" panose="020F0502020204030204" pitchFamily="34" charset="0"/>
                <a:cs typeface="Calibri" panose="020F0502020204030204" pitchFamily="34" charset="0"/>
              </a:rPr>
              <a:t> reanimatiezorg</a:t>
            </a:r>
          </a:p>
          <a:p>
            <a:pPr>
              <a:spcBef>
                <a:spcPts val="1200"/>
              </a:spcBef>
            </a:pPr>
            <a:r>
              <a:rPr lang="nl-NL" sz="2400" dirty="0">
                <a:latin typeface="Calibri" panose="020F0502020204030204" pitchFamily="34" charset="0"/>
                <a:ea typeface="Calibri" panose="020F0502020204030204" pitchFamily="34" charset="0"/>
                <a:cs typeface="Calibri" panose="020F0502020204030204" pitchFamily="34" charset="0"/>
              </a:rPr>
              <a:t>Hulpmiddelen</a:t>
            </a:r>
          </a:p>
          <a:p>
            <a:pPr>
              <a:spcBef>
                <a:spcPts val="1200"/>
              </a:spcBef>
            </a:pPr>
            <a:r>
              <a:rPr lang="nl-NL" sz="2400" dirty="0">
                <a:latin typeface="Calibri" panose="020F0502020204030204" pitchFamily="34" charset="0"/>
                <a:ea typeface="Calibri" panose="020F0502020204030204" pitchFamily="34" charset="0"/>
                <a:cs typeface="Calibri" panose="020F0502020204030204" pitchFamily="34" charset="0"/>
              </a:rPr>
              <a:t>Opfriscursus</a:t>
            </a:r>
          </a:p>
        </p:txBody>
      </p:sp>
      <p:sp>
        <p:nvSpPr>
          <p:cNvPr id="6" name="Titel 1">
            <a:extLst>
              <a:ext uri="{FF2B5EF4-FFF2-40B4-BE49-F238E27FC236}">
                <a16:creationId xmlns:a16="http://schemas.microsoft.com/office/drawing/2014/main" id="{A6FBC7AB-9746-3572-CC1E-18F4D07F360F}"/>
              </a:ext>
            </a:extLst>
          </p:cNvPr>
          <p:cNvSpPr txBox="1">
            <a:spLocks noGrp="1" noRot="1" noMove="1" noResize="1" noEditPoints="1" noAdjustHandles="1" noChangeArrowheads="1" noChangeShapeType="1"/>
          </p:cNvSpPr>
          <p:nvPr/>
        </p:nvSpPr>
        <p:spPr>
          <a:xfrm>
            <a:off x="6540847" y="888809"/>
            <a:ext cx="4770156" cy="1159200"/>
          </a:xfrm>
          <a:prstGeom prst="rect">
            <a:avLst/>
          </a:prstGeom>
        </p:spPr>
        <p:txBody>
          <a:bodyPr anchor="ctr" anchorCtr="0"/>
          <a:lstStyle>
            <a:lvl1pPr algn="l" defTabSz="914400" rtl="0" eaLnBrk="1" latinLnBrk="0" hangingPunct="1">
              <a:lnSpc>
                <a:spcPts val="4780"/>
              </a:lnSpc>
              <a:spcBef>
                <a:spcPct val="0"/>
              </a:spcBef>
              <a:buNone/>
              <a:defRPr sz="2800" b="1" i="0" kern="1200" baseline="0">
                <a:solidFill>
                  <a:schemeClr val="bg1"/>
                </a:solidFill>
                <a:latin typeface="Calibri" panose="020F0502020204030204" pitchFamily="34" charset="0"/>
                <a:ea typeface="+mj-ea"/>
                <a:cs typeface="+mj-cs"/>
              </a:defRPr>
            </a:lvl1pPr>
          </a:lstStyle>
          <a:p>
            <a:r>
              <a:rPr lang="nl-NL" sz="3200" dirty="0"/>
              <a:t>Aanvullende informatie</a:t>
            </a:r>
          </a:p>
        </p:txBody>
      </p:sp>
    </p:spTree>
    <p:extLst>
      <p:ext uri="{BB962C8B-B14F-4D97-AF65-F5344CB8AC3E}">
        <p14:creationId xmlns:p14="http://schemas.microsoft.com/office/powerpoint/2010/main" val="40805365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kstvak 14">
            <a:extLst>
              <a:ext uri="{FF2B5EF4-FFF2-40B4-BE49-F238E27FC236}">
                <a16:creationId xmlns:a16="http://schemas.microsoft.com/office/drawing/2014/main" id="{D9A9F432-F7E5-4043-B678-E1236034BC31}"/>
              </a:ext>
            </a:extLst>
          </p:cNvPr>
          <p:cNvSpPr txBox="1">
            <a:spLocks noGrp="1" noRot="1" noMove="1" noResize="1" noEditPoints="1" noAdjustHandles="1" noChangeArrowheads="1" noChangeShapeType="1"/>
          </p:cNvSpPr>
          <p:nvPr/>
        </p:nvSpPr>
        <p:spPr>
          <a:xfrm>
            <a:off x="8165877" y="2082477"/>
            <a:ext cx="3695699" cy="3062377"/>
          </a:xfrm>
          <a:prstGeom prst="rect">
            <a:avLst/>
          </a:prstGeom>
          <a:noFill/>
        </p:spPr>
        <p:txBody>
          <a:bodyPr wrap="square" lIns="91440" tIns="45720" rIns="91440" bIns="45720" anchor="t">
            <a:spAutoFit/>
          </a:bodyPr>
          <a:lstStyle/>
          <a:p>
            <a:pPr marL="0" marR="0" lvl="0" indent="0" algn="l" defTabSz="914377" rtl="0" eaLnBrk="1" fontAlgn="auto" latinLnBrk="0" hangingPunct="1">
              <a:lnSpc>
                <a:spcPct val="100000"/>
              </a:lnSpc>
              <a:spcBef>
                <a:spcPts val="0"/>
              </a:spcBef>
              <a:spcAft>
                <a:spcPts val="600"/>
              </a:spcAft>
              <a:buClrTx/>
              <a:buSzTx/>
              <a:buFontTx/>
              <a:buNone/>
              <a:tabLst/>
              <a:defRPr/>
            </a:pPr>
            <a:endParaRPr kumimoji="0" lang="nl-NL"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indent="-285750">
              <a:spcAft>
                <a:spcPts val="1200"/>
              </a:spcAft>
              <a:buFont typeface="Arial" panose="020B0604020202020204" pitchFamily="34" charset="0"/>
              <a:buChar char="•"/>
              <a:defRPr/>
            </a:pPr>
            <a:r>
              <a:rPr lang="nl-NL" sz="2400" dirty="0">
                <a:solidFill>
                  <a:prstClr val="black"/>
                </a:solidFill>
                <a:cs typeface="Arial" panose="020B0604020202020204" pitchFamily="34" charset="0"/>
              </a:rPr>
              <a:t>Heb je een AED? Meld deze aan bij </a:t>
            </a:r>
            <a:r>
              <a:rPr lang="nl-NL" sz="2400" dirty="0" err="1">
                <a:solidFill>
                  <a:prstClr val="black"/>
                </a:solidFill>
                <a:cs typeface="Arial" panose="020B0604020202020204" pitchFamily="34" charset="0"/>
              </a:rPr>
              <a:t>HartslagNu</a:t>
            </a:r>
            <a:endParaRPr lang="nl-NL" sz="2400" dirty="0">
              <a:cs typeface="Arial" panose="020B0604020202020204" pitchFamily="34" charset="0"/>
            </a:endParaRPr>
          </a:p>
          <a:p>
            <a:pPr marL="285750" marR="0" lvl="0" indent="-285750" algn="l" defTabSz="914377"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nl-NL" sz="2400" b="0" i="0" u="none" strike="noStrike" kern="1200" cap="none" spc="0" normalizeH="0" baseline="0" noProof="0" dirty="0">
                <a:ln>
                  <a:noFill/>
                </a:ln>
                <a:solidFill>
                  <a:prstClr val="black"/>
                </a:solidFill>
                <a:effectLst/>
                <a:uLnTx/>
                <a:uFillTx/>
                <a:ea typeface="+mn-ea"/>
                <a:cs typeface="Arial" panose="020B0604020202020204" pitchFamily="34" charset="0"/>
              </a:rPr>
              <a:t>BLS certificaat en &gt; 18 jaar? Meld je aan bij </a:t>
            </a:r>
            <a:r>
              <a:rPr kumimoji="0" lang="nl-NL" sz="2400" b="0" i="0" u="none" strike="noStrike" kern="1200" cap="none" spc="0" normalizeH="0" baseline="0" noProof="0" dirty="0" err="1">
                <a:ln>
                  <a:noFill/>
                </a:ln>
                <a:solidFill>
                  <a:prstClr val="black"/>
                </a:solidFill>
                <a:effectLst/>
                <a:uLnTx/>
                <a:uFillTx/>
                <a:ea typeface="+mn-ea"/>
                <a:cs typeface="Arial" panose="020B0604020202020204" pitchFamily="34" charset="0"/>
              </a:rPr>
              <a:t>HartslagNu</a:t>
            </a:r>
            <a:endParaRPr kumimoji="0" lang="nl-NL" sz="2400" b="0" i="0" u="none" strike="noStrike" kern="1200" cap="none" spc="0" normalizeH="0" baseline="0" noProof="0" dirty="0">
              <a:ln>
                <a:noFill/>
              </a:ln>
              <a:solidFill>
                <a:prstClr val="black"/>
              </a:solidFill>
              <a:effectLst/>
              <a:uLnTx/>
              <a:uFillTx/>
              <a:ea typeface="+mn-ea"/>
              <a:cs typeface="Arial" panose="020B0604020202020204" pitchFamily="34" charset="0"/>
            </a:endParaRPr>
          </a:p>
          <a:p>
            <a:pPr marL="0" marR="0" lvl="0" indent="0" algn="l" defTabSz="914377" rtl="0" eaLnBrk="1" fontAlgn="auto" latinLnBrk="0" hangingPunct="1">
              <a:lnSpc>
                <a:spcPct val="100000"/>
              </a:lnSpc>
              <a:spcBef>
                <a:spcPts val="0"/>
              </a:spcBef>
              <a:spcAft>
                <a:spcPts val="600"/>
              </a:spcAft>
              <a:buClrTx/>
              <a:buSzTx/>
              <a:buFontTx/>
              <a:buNone/>
              <a:tabLst/>
              <a:defRPr/>
            </a:pPr>
            <a:endParaRPr kumimoji="0" lang="nl-NL"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 name="Tijdelijke aanduiding voor tekst 3">
            <a:extLst>
              <a:ext uri="{FF2B5EF4-FFF2-40B4-BE49-F238E27FC236}">
                <a16:creationId xmlns:a16="http://schemas.microsoft.com/office/drawing/2014/main" id="{DCAAF132-9CFF-7D91-262D-AFE4E1645908}"/>
              </a:ext>
            </a:extLst>
          </p:cNvPr>
          <p:cNvSpPr txBox="1">
            <a:spLocks noGrp="1" noRot="1" noMove="1" noResize="1" noEditPoints="1" noAdjustHandles="1" noChangeArrowheads="1" noChangeShapeType="1"/>
          </p:cNvSpPr>
          <p:nvPr/>
        </p:nvSpPr>
        <p:spPr>
          <a:xfrm>
            <a:off x="801525" y="720000"/>
            <a:ext cx="7987809" cy="1213576"/>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4500" b="1" i="0" kern="1200" baseline="0">
                <a:solidFill>
                  <a:srgbClr val="005D9F"/>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nl-NL" dirty="0"/>
              <a:t>First </a:t>
            </a:r>
            <a:r>
              <a:rPr lang="nl-NL" dirty="0" err="1"/>
              <a:t>responders</a:t>
            </a:r>
            <a:r>
              <a:rPr lang="nl-NL" dirty="0"/>
              <a:t> reanimatiezorg </a:t>
            </a:r>
          </a:p>
        </p:txBody>
      </p:sp>
      <p:pic>
        <p:nvPicPr>
          <p:cNvPr id="4" name="Onlinemedia 3" title="Kwaliteitskader first responders reanimatiezorg (Nederlands)">
            <a:hlinkClick r:id="" action="ppaction://media"/>
            <a:extLst>
              <a:ext uri="{FF2B5EF4-FFF2-40B4-BE49-F238E27FC236}">
                <a16:creationId xmlns:a16="http://schemas.microsoft.com/office/drawing/2014/main" id="{2309F402-1E49-2DC1-7939-13A14D8A667D}"/>
              </a:ext>
            </a:extLst>
          </p:cNvPr>
          <p:cNvPicPr>
            <a:picLocks noGrp="1" noRot="1" noChangeAspect="1" noMove="1" noResize="1" noEditPoints="1" noAdjustHandles="1" noChangeArrowheads="1" noChangeShapeType="1" noCrop="1"/>
          </p:cNvPicPr>
          <p:nvPr>
            <a:videoFile r:link="rId1"/>
          </p:nvPr>
        </p:nvPicPr>
        <p:blipFill>
          <a:blip r:embed="rId4"/>
          <a:stretch>
            <a:fillRect/>
          </a:stretch>
        </p:blipFill>
        <p:spPr>
          <a:xfrm>
            <a:off x="660288" y="1389600"/>
            <a:ext cx="7540200" cy="4248000"/>
          </a:xfrm>
          <a:prstGeom prst="rect">
            <a:avLst/>
          </a:prstGeom>
        </p:spPr>
      </p:pic>
    </p:spTree>
    <p:extLst>
      <p:ext uri="{BB962C8B-B14F-4D97-AF65-F5344CB8AC3E}">
        <p14:creationId xmlns:p14="http://schemas.microsoft.com/office/powerpoint/2010/main" val="2236331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inhoud 2">
            <a:extLst>
              <a:ext uri="{FF2B5EF4-FFF2-40B4-BE49-F238E27FC236}">
                <a16:creationId xmlns:a16="http://schemas.microsoft.com/office/drawing/2014/main" id="{F6B313B1-F979-4A0E-8C3E-43CCEA7B8F61}"/>
              </a:ext>
            </a:extLst>
          </p:cNvPr>
          <p:cNvSpPr txBox="1">
            <a:spLocks noGrp="1" noRot="1" noMove="1" noResize="1" noEditPoints="1" noAdjustHandles="1" noChangeArrowheads="1" noChangeShapeType="1"/>
          </p:cNvSpPr>
          <p:nvPr/>
        </p:nvSpPr>
        <p:spPr>
          <a:xfrm>
            <a:off x="7078158" y="2364900"/>
            <a:ext cx="4841685" cy="2256027"/>
          </a:xfrm>
          <a:prstGeom prst="rect">
            <a:avLst/>
          </a:prstGeom>
        </p:spPr>
        <p:txBody>
          <a:bodyPr anchor="ctr" anchorCtr="0"/>
          <a:lstStyle>
            <a:defPPr>
              <a:defRPr lang="nl-NL"/>
            </a:defPPr>
            <a:lvl1pPr marL="342900" indent="-342900" algn="l" defTabSz="914377" rtl="0" eaLnBrk="0" fontAlgn="base" latinLnBrk="0" hangingPunct="0">
              <a:spcBef>
                <a:spcPct val="20000"/>
              </a:spcBef>
              <a:spcAft>
                <a:spcPct val="0"/>
              </a:spcAft>
              <a:buChar char="•"/>
              <a:defRPr sz="3200" kern="1200">
                <a:solidFill>
                  <a:schemeClr val="tx1"/>
                </a:solidFill>
                <a:latin typeface="+mn-lt"/>
                <a:ea typeface="+mn-ea"/>
                <a:cs typeface="+mn-cs"/>
              </a:defRPr>
            </a:lvl1pPr>
            <a:lvl2pPr marL="742950" indent="-285750" algn="l" defTabSz="914377" rtl="0" eaLnBrk="0" fontAlgn="base" latinLnBrk="0" hangingPunct="0">
              <a:spcBef>
                <a:spcPct val="20000"/>
              </a:spcBef>
              <a:spcAft>
                <a:spcPct val="0"/>
              </a:spcAft>
              <a:buChar char="–"/>
              <a:defRPr sz="2800" kern="1200">
                <a:solidFill>
                  <a:schemeClr val="tx1"/>
                </a:solidFill>
                <a:latin typeface="+mn-lt"/>
                <a:ea typeface="+mn-ea"/>
                <a:cs typeface="+mn-cs"/>
              </a:defRPr>
            </a:lvl2pPr>
            <a:lvl3pPr marL="1143000" indent="-228600" algn="l" defTabSz="914377" rtl="0" eaLnBrk="0" fontAlgn="base" latinLnBrk="0" hangingPunct="0">
              <a:spcBef>
                <a:spcPct val="20000"/>
              </a:spcBef>
              <a:spcAft>
                <a:spcPct val="0"/>
              </a:spcAft>
              <a:buChar char="•"/>
              <a:defRPr sz="2400" kern="1200">
                <a:solidFill>
                  <a:schemeClr val="tx1"/>
                </a:solidFill>
                <a:latin typeface="+mn-lt"/>
                <a:ea typeface="+mn-ea"/>
                <a:cs typeface="+mn-cs"/>
              </a:defRPr>
            </a:lvl3pPr>
            <a:lvl4pPr marL="1562100" indent="-228600" algn="l" defTabSz="914377" rtl="0" eaLnBrk="0" fontAlgn="base" latinLnBrk="0" hangingPunct="0">
              <a:spcBef>
                <a:spcPct val="20000"/>
              </a:spcBef>
              <a:spcAft>
                <a:spcPct val="0"/>
              </a:spcAft>
              <a:buChar char="–"/>
              <a:defRPr sz="2000" kern="1200">
                <a:solidFill>
                  <a:schemeClr val="tx1"/>
                </a:solidFill>
                <a:latin typeface="+mn-lt"/>
                <a:ea typeface="+mn-ea"/>
                <a:cs typeface="+mn-cs"/>
              </a:defRPr>
            </a:lvl4pPr>
            <a:lvl5pPr marL="1981200" indent="-228600" algn="l" defTabSz="914377" rtl="0" eaLnBrk="0" fontAlgn="base" latinLnBrk="0" hangingPunct="0">
              <a:spcBef>
                <a:spcPct val="20000"/>
              </a:spcBef>
              <a:spcAft>
                <a:spcPct val="0"/>
              </a:spcAft>
              <a:buChar char="»"/>
              <a:defRPr sz="2000" kern="1200">
                <a:solidFill>
                  <a:schemeClr val="tx1"/>
                </a:solidFill>
                <a:latin typeface="+mn-lt"/>
                <a:ea typeface="+mn-ea"/>
                <a:cs typeface="+mn-cs"/>
              </a:defRPr>
            </a:lvl5pPr>
            <a:lvl6pPr marL="2438400" indent="-228600" algn="l" defTabSz="914377" rtl="0" eaLnBrk="1" fontAlgn="base" latinLnBrk="0" hangingPunct="1">
              <a:spcBef>
                <a:spcPct val="20000"/>
              </a:spcBef>
              <a:spcAft>
                <a:spcPct val="0"/>
              </a:spcAft>
              <a:buChar char="»"/>
              <a:defRPr sz="2000" kern="1200">
                <a:solidFill>
                  <a:schemeClr val="tx1"/>
                </a:solidFill>
                <a:latin typeface="+mn-lt"/>
                <a:ea typeface="+mn-ea"/>
                <a:cs typeface="+mn-cs"/>
              </a:defRPr>
            </a:lvl6pPr>
            <a:lvl7pPr marL="2895600" indent="-228600" algn="l" defTabSz="914377" rtl="0" eaLnBrk="1" fontAlgn="base" latinLnBrk="0" hangingPunct="1">
              <a:spcBef>
                <a:spcPct val="20000"/>
              </a:spcBef>
              <a:spcAft>
                <a:spcPct val="0"/>
              </a:spcAft>
              <a:buChar char="»"/>
              <a:defRPr sz="2000" kern="1200">
                <a:solidFill>
                  <a:schemeClr val="tx1"/>
                </a:solidFill>
                <a:latin typeface="+mn-lt"/>
                <a:ea typeface="+mn-ea"/>
                <a:cs typeface="+mn-cs"/>
              </a:defRPr>
            </a:lvl7pPr>
            <a:lvl8pPr marL="3352800" indent="-228600" algn="l" defTabSz="914377" rtl="0" eaLnBrk="1" fontAlgn="base" latinLnBrk="0" hangingPunct="1">
              <a:spcBef>
                <a:spcPct val="20000"/>
              </a:spcBef>
              <a:spcAft>
                <a:spcPct val="0"/>
              </a:spcAft>
              <a:buChar char="»"/>
              <a:defRPr sz="2000" kern="1200">
                <a:solidFill>
                  <a:schemeClr val="tx1"/>
                </a:solidFill>
                <a:latin typeface="+mn-lt"/>
                <a:ea typeface="+mn-ea"/>
                <a:cs typeface="+mn-cs"/>
              </a:defRPr>
            </a:lvl8pPr>
            <a:lvl9pPr marL="3810000" indent="-228600" algn="l" defTabSz="914377" rtl="0" eaLnBrk="1" fontAlgn="base" latinLnBrk="0" hangingPunct="1">
              <a:spcBef>
                <a:spcPct val="20000"/>
              </a:spcBef>
              <a:spcAft>
                <a:spcPct val="0"/>
              </a:spcAft>
              <a:buChar char="»"/>
              <a:defRPr sz="2000" kern="1200">
                <a:solidFill>
                  <a:schemeClr val="tx1"/>
                </a:solidFill>
                <a:latin typeface="+mn-lt"/>
                <a:ea typeface="+mn-ea"/>
                <a:cs typeface="+mn-cs"/>
              </a:defRPr>
            </a:lvl9pPr>
          </a:lstStyle>
          <a:p>
            <a:pPr marL="0" indent="0" algn="ctr">
              <a:spcBef>
                <a:spcPts val="1200"/>
              </a:spcBef>
              <a:buNone/>
            </a:pPr>
            <a:r>
              <a:rPr lang="nl-NL" sz="2400" dirty="0">
                <a:solidFill>
                  <a:srgbClr val="000000"/>
                </a:solidFill>
                <a:cs typeface="Arial" panose="020B0604020202020204" pitchFamily="34" charset="0"/>
              </a:rPr>
              <a:t>Beademingsmasker of Beademingsdoekje</a:t>
            </a:r>
          </a:p>
          <a:p>
            <a:pPr marL="0" indent="0" algn="ctr">
              <a:spcBef>
                <a:spcPts val="1200"/>
              </a:spcBef>
              <a:buNone/>
            </a:pPr>
            <a:r>
              <a:rPr lang="nl-NL" sz="2400" dirty="0">
                <a:solidFill>
                  <a:srgbClr val="000000"/>
                </a:solidFill>
                <a:cs typeface="Arial" panose="020B0604020202020204" pitchFamily="34" charset="0"/>
              </a:rPr>
              <a:t> </a:t>
            </a:r>
          </a:p>
          <a:p>
            <a:pPr marL="0" indent="0" algn="ctr">
              <a:spcBef>
                <a:spcPts val="1200"/>
              </a:spcBef>
              <a:buNone/>
            </a:pPr>
            <a:r>
              <a:rPr lang="nl-NL" sz="2400" dirty="0">
                <a:solidFill>
                  <a:srgbClr val="000000"/>
                </a:solidFill>
                <a:cs typeface="Arial" panose="020B0604020202020204" pitchFamily="34" charset="0"/>
              </a:rPr>
              <a:t>Alleen gebruiken als je de vaardigheid beheerst</a:t>
            </a:r>
          </a:p>
        </p:txBody>
      </p:sp>
      <p:pic>
        <p:nvPicPr>
          <p:cNvPr id="5" name="Afbeelding 4" descr="Afbeelding met shirt&#10;&#10;Automatisch gegenereerde beschrijving">
            <a:extLst>
              <a:ext uri="{FF2B5EF4-FFF2-40B4-BE49-F238E27FC236}">
                <a16:creationId xmlns:a16="http://schemas.microsoft.com/office/drawing/2014/main" id="{5A743CA7-FDD4-4BC9-A71D-D4DA47B7AF0D}"/>
              </a:ext>
            </a:extLst>
          </p:cNvPr>
          <p:cNvPicPr>
            <a:picLocks noGrp="1" noRot="1" noChangeAspect="1" noMove="1" noResize="1" noEditPoints="1" noAdjustHandles="1" noChangeArrowheads="1" noChangeShapeType="1" noCrop="1"/>
          </p:cNvPicPr>
          <p:nvPr/>
        </p:nvPicPr>
        <p:blipFill>
          <a:blip r:embed="rId2"/>
          <a:stretch>
            <a:fillRect/>
          </a:stretch>
        </p:blipFill>
        <p:spPr>
          <a:xfrm>
            <a:off x="272157" y="1805747"/>
            <a:ext cx="6806001" cy="3246505"/>
          </a:xfrm>
          <a:prstGeom prst="rect">
            <a:avLst/>
          </a:prstGeom>
        </p:spPr>
      </p:pic>
      <p:sp>
        <p:nvSpPr>
          <p:cNvPr id="8" name="Tijdelijke aanduiding voor tekst 3">
            <a:extLst>
              <a:ext uri="{FF2B5EF4-FFF2-40B4-BE49-F238E27FC236}">
                <a16:creationId xmlns:a16="http://schemas.microsoft.com/office/drawing/2014/main" id="{C24A1EBF-7A02-F45E-31D5-213C3C316517}"/>
              </a:ext>
            </a:extLst>
          </p:cNvPr>
          <p:cNvSpPr txBox="1">
            <a:spLocks noGrp="1" noRot="1" noMove="1" noResize="1" noEditPoints="1" noAdjustHandles="1" noChangeArrowheads="1" noChangeShapeType="1"/>
          </p:cNvSpPr>
          <p:nvPr/>
        </p:nvSpPr>
        <p:spPr>
          <a:xfrm>
            <a:off x="801525" y="720000"/>
            <a:ext cx="7987809" cy="1213576"/>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4500" b="1" i="0" kern="1200" baseline="0">
                <a:solidFill>
                  <a:srgbClr val="005D9F"/>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nl-NL" dirty="0"/>
              <a:t>Hulpmiddelen</a:t>
            </a:r>
          </a:p>
        </p:txBody>
      </p:sp>
    </p:spTree>
    <p:extLst>
      <p:ext uri="{BB962C8B-B14F-4D97-AF65-F5344CB8AC3E}">
        <p14:creationId xmlns:p14="http://schemas.microsoft.com/office/powerpoint/2010/main" val="35215116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 name="Tekstvak 53">
            <a:extLst>
              <a:ext uri="{FF2B5EF4-FFF2-40B4-BE49-F238E27FC236}">
                <a16:creationId xmlns:a16="http://schemas.microsoft.com/office/drawing/2014/main" id="{C08276E6-E66E-72CD-D34D-4C71ED9FC9BD}"/>
              </a:ext>
            </a:extLst>
          </p:cNvPr>
          <p:cNvSpPr txBox="1">
            <a:spLocks noGrp="1" noRot="1" noMove="1" noResize="1" noEditPoints="1" noAdjustHandles="1" noChangeArrowheads="1" noChangeShapeType="1"/>
          </p:cNvSpPr>
          <p:nvPr/>
        </p:nvSpPr>
        <p:spPr>
          <a:xfrm>
            <a:off x="649125" y="2381691"/>
            <a:ext cx="6412351" cy="894599"/>
          </a:xfrm>
          <a:prstGeom prst="rect">
            <a:avLst/>
          </a:prstGeom>
          <a:solidFill>
            <a:srgbClr val="FF0000"/>
          </a:solidFill>
          <a:ln w="6350">
            <a:solidFill>
              <a:schemeClr val="accent1"/>
            </a:solid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schemeClr val="bg1"/>
                </a:solidFill>
                <a:effectLst/>
                <a:uLnTx/>
                <a:uFillTx/>
                <a:latin typeface="Arial"/>
                <a:ea typeface="Calibri"/>
                <a:cs typeface="Arial"/>
              </a:rPr>
              <a:t>Altijd </a:t>
            </a:r>
            <a:r>
              <a:rPr kumimoji="0" lang="nl-NL" sz="2400" b="1" i="0" u="none" strike="noStrike" kern="1200" cap="none" spc="0" normalizeH="0" baseline="0" noProof="0" dirty="0">
                <a:ln>
                  <a:noFill/>
                </a:ln>
                <a:solidFill>
                  <a:schemeClr val="bg1"/>
                </a:solidFill>
                <a:effectLst/>
                <a:uLnTx/>
                <a:uFillTx/>
                <a:latin typeface="Arial"/>
                <a:ea typeface="Calibri"/>
                <a:cs typeface="Arial"/>
              </a:rPr>
              <a:t>opfrissen </a:t>
            </a:r>
            <a:r>
              <a:rPr kumimoji="0" lang="nl-NL" sz="2400" b="0" i="0" u="none" strike="noStrike" kern="1200" cap="none" spc="0" normalizeH="0" baseline="0" noProof="0" dirty="0">
                <a:ln>
                  <a:noFill/>
                </a:ln>
                <a:solidFill>
                  <a:schemeClr val="bg1"/>
                </a:solidFill>
                <a:effectLst/>
                <a:uLnTx/>
                <a:uFillTx/>
                <a:latin typeface="Arial"/>
                <a:ea typeface="Calibri"/>
                <a:cs typeface="Arial"/>
              </a:rPr>
              <a:t>basisvaardigheden (P)BLS</a:t>
            </a:r>
            <a:endParaRPr kumimoji="0" lang="en-US" sz="18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296" name="Tekstvak 53">
            <a:extLst>
              <a:ext uri="{FF2B5EF4-FFF2-40B4-BE49-F238E27FC236}">
                <a16:creationId xmlns:a16="http://schemas.microsoft.com/office/drawing/2014/main" id="{126548B7-09E5-4F87-4C84-33B6E6CB3173}"/>
              </a:ext>
            </a:extLst>
          </p:cNvPr>
          <p:cNvSpPr txBox="1">
            <a:spLocks noGrp="1" noRot="1" noMove="1" noResize="1" noEditPoints="1" noAdjustHandles="1" noChangeArrowheads="1" noChangeShapeType="1"/>
          </p:cNvSpPr>
          <p:nvPr/>
        </p:nvSpPr>
        <p:spPr>
          <a:xfrm>
            <a:off x="649125" y="3859989"/>
            <a:ext cx="6412351" cy="894599"/>
          </a:xfrm>
          <a:prstGeom prst="rect">
            <a:avLst/>
          </a:prstGeom>
          <a:solidFill>
            <a:schemeClr val="accent5"/>
          </a:solidFill>
          <a:ln w="6350">
            <a:solidFill>
              <a:schemeClr val="accent5"/>
            </a:solid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schemeClr val="bg1"/>
                </a:solidFill>
                <a:effectLst/>
                <a:uLnTx/>
                <a:uFillTx/>
                <a:latin typeface="Arial"/>
                <a:ea typeface="Calibri"/>
                <a:cs typeface="Arial"/>
              </a:rPr>
              <a:t>Eventueel aangevuld met verdieping en verbreding (maatwerk)</a:t>
            </a:r>
            <a:endParaRPr kumimoji="0" lang="en-US" sz="18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297" name="Arrow: Down 296">
            <a:extLst>
              <a:ext uri="{FF2B5EF4-FFF2-40B4-BE49-F238E27FC236}">
                <a16:creationId xmlns:a16="http://schemas.microsoft.com/office/drawing/2014/main" id="{68287ED3-3140-423D-601B-77ADDF43DE8E}"/>
              </a:ext>
            </a:extLst>
          </p:cNvPr>
          <p:cNvSpPr>
            <a:spLocks noGrp="1" noRot="1" noMove="1" noResize="1" noEditPoints="1" noAdjustHandles="1" noChangeArrowheads="1" noChangeShapeType="1"/>
          </p:cNvSpPr>
          <p:nvPr/>
        </p:nvSpPr>
        <p:spPr>
          <a:xfrm>
            <a:off x="3655182" y="3314950"/>
            <a:ext cx="400235" cy="475035"/>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300" name="Diagram 299">
            <a:extLst>
              <a:ext uri="{FF2B5EF4-FFF2-40B4-BE49-F238E27FC236}">
                <a16:creationId xmlns:a16="http://schemas.microsoft.com/office/drawing/2014/main" id="{D306C59E-23BB-E4FD-FA7D-A839C83FC388}"/>
              </a:ext>
            </a:extLst>
          </p:cNvPr>
          <p:cNvGraphicFramePr>
            <a:graphicFrameLocks noGrp="1" noDrilldown="1" noMove="1" noResize="1"/>
          </p:cNvGraphicFramePr>
          <p:nvPr>
            <p:extLst>
              <p:ext uri="{D42A27DB-BD31-4B8C-83A1-F6EECF244321}">
                <p14:modId xmlns:p14="http://schemas.microsoft.com/office/powerpoint/2010/main" val="3303512421"/>
              </p:ext>
            </p:extLst>
          </p:nvPr>
        </p:nvGraphicFramePr>
        <p:xfrm>
          <a:off x="6338535" y="1112231"/>
          <a:ext cx="6682805" cy="46335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jdelijke aanduiding voor tekst 1">
            <a:extLst>
              <a:ext uri="{FF2B5EF4-FFF2-40B4-BE49-F238E27FC236}">
                <a16:creationId xmlns:a16="http://schemas.microsoft.com/office/drawing/2014/main" id="{09A716AF-FDF2-231A-8F6C-35409B2F55DC}"/>
              </a:ext>
            </a:extLst>
          </p:cNvPr>
          <p:cNvSpPr>
            <a:spLocks noGrp="1" noRot="1" noMove="1" noResize="1" noEditPoints="1" noAdjustHandles="1" noChangeArrowheads="1" noChangeShapeType="1"/>
          </p:cNvSpPr>
          <p:nvPr>
            <p:ph type="body" sz="quarter" idx="10"/>
          </p:nvPr>
        </p:nvSpPr>
        <p:spPr>
          <a:xfrm>
            <a:off x="649125" y="720000"/>
            <a:ext cx="7987809" cy="670512"/>
          </a:xfrm>
        </p:spPr>
        <p:txBody>
          <a:bodyPr/>
          <a:lstStyle/>
          <a:p>
            <a:r>
              <a:rPr lang="nl-NL" dirty="0"/>
              <a:t>Programma opfriscursus (P)BLS</a:t>
            </a:r>
          </a:p>
        </p:txBody>
      </p:sp>
    </p:spTree>
    <p:extLst>
      <p:ext uri="{BB962C8B-B14F-4D97-AF65-F5344CB8AC3E}">
        <p14:creationId xmlns:p14="http://schemas.microsoft.com/office/powerpoint/2010/main" val="10071218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8">
            <a:extLst>
              <a:ext uri="{FF2B5EF4-FFF2-40B4-BE49-F238E27FC236}">
                <a16:creationId xmlns:a16="http://schemas.microsoft.com/office/drawing/2014/main" id="{363292B9-8808-4F39-AF6C-EDEA22E42035}"/>
              </a:ext>
            </a:extLst>
          </p:cNvPr>
          <p:cNvSpPr>
            <a:spLocks noGrp="1" noRot="1" noMove="1" noResize="1" noEditPoints="1" noAdjustHandles="1" noChangeArrowheads="1" noChangeShapeType="1"/>
          </p:cNvSpPr>
          <p:nvPr/>
        </p:nvSpPr>
        <p:spPr bwMode="auto">
          <a:xfrm>
            <a:off x="4283925" y="2707202"/>
            <a:ext cx="3624149" cy="721798"/>
          </a:xfrm>
          <a:prstGeom prst="rect">
            <a:avLst/>
          </a:prstGeom>
          <a:noFill/>
          <a:ln w="9525">
            <a:noFill/>
            <a:miter lim="800000"/>
            <a:headEnd/>
            <a:tailEnd/>
          </a:ln>
        </p:spPr>
        <p:txBody>
          <a:bodyPr/>
          <a:lstStyle/>
          <a:p>
            <a:pPr algn="ctr">
              <a:spcBef>
                <a:spcPct val="20000"/>
              </a:spcBef>
            </a:pPr>
            <a:r>
              <a:rPr lang="en-GB" sz="4400" b="1" dirty="0">
                <a:solidFill>
                  <a:srgbClr val="084077"/>
                </a:solidFill>
                <a:cs typeface="Arial" panose="020B0604020202020204" pitchFamily="34" charset="0"/>
              </a:rPr>
              <a:t>VRAGEN? </a:t>
            </a:r>
            <a:endParaRPr lang="en-GB" sz="4400" dirty="0">
              <a:cs typeface="Arial" panose="020B0604020202020204" pitchFamily="34" charset="0"/>
            </a:endParaRPr>
          </a:p>
        </p:txBody>
      </p:sp>
    </p:spTree>
    <p:extLst>
      <p:ext uri="{BB962C8B-B14F-4D97-AF65-F5344CB8AC3E}">
        <p14:creationId xmlns:p14="http://schemas.microsoft.com/office/powerpoint/2010/main" val="41510142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296B835C-3101-4B9A-AEE6-F16B3D008185}"/>
              </a:ext>
            </a:extLst>
          </p:cNvPr>
          <p:cNvSpPr>
            <a:spLocks noGrp="1" noRot="1" noMove="1" noResize="1" noEditPoints="1" noAdjustHandles="1" noChangeArrowheads="1" noChangeShapeType="1"/>
          </p:cNvSpPr>
          <p:nvPr/>
        </p:nvSpPr>
        <p:spPr bwMode="auto">
          <a:xfrm>
            <a:off x="801525" y="1667149"/>
            <a:ext cx="7697585" cy="3738474"/>
          </a:xfrm>
          <a:prstGeom prst="rect">
            <a:avLst/>
          </a:prstGeom>
          <a:noFill/>
          <a:ln w="9525">
            <a:noFill/>
            <a:miter lim="800000"/>
            <a:headEnd/>
            <a:tailEnd/>
          </a:ln>
        </p:spPr>
        <p:txBody>
          <a:bodyPr/>
          <a:lstStyle/>
          <a:p>
            <a:pPr marL="252000" indent="-252000">
              <a:spcBef>
                <a:spcPts val="600"/>
              </a:spcBef>
            </a:pPr>
            <a:r>
              <a:rPr lang="en-GB" sz="2400" b="1" dirty="0">
                <a:cs typeface="Arial" panose="020B0604020202020204" pitchFamily="34" charset="0"/>
              </a:rPr>
              <a:t>Aan het </a:t>
            </a:r>
            <a:r>
              <a:rPr lang="en-GB" sz="2400" b="1" dirty="0" err="1">
                <a:cs typeface="Arial" panose="020B0604020202020204" pitchFamily="34" charset="0"/>
              </a:rPr>
              <a:t>einde</a:t>
            </a:r>
            <a:r>
              <a:rPr lang="en-GB" sz="2400" b="1" dirty="0">
                <a:cs typeface="Arial" panose="020B0604020202020204" pitchFamily="34" charset="0"/>
              </a:rPr>
              <a:t> van </a:t>
            </a:r>
            <a:r>
              <a:rPr lang="en-GB" sz="2400" b="1" dirty="0" err="1">
                <a:cs typeface="Arial" panose="020B0604020202020204" pitchFamily="34" charset="0"/>
              </a:rPr>
              <a:t>deze</a:t>
            </a:r>
            <a:r>
              <a:rPr lang="en-GB" sz="2400" b="1" dirty="0">
                <a:cs typeface="Arial" panose="020B0604020202020204" pitchFamily="34" charset="0"/>
              </a:rPr>
              <a:t> cursus </a:t>
            </a:r>
            <a:r>
              <a:rPr lang="en-GB" sz="2400" b="1" dirty="0" err="1">
                <a:cs typeface="Arial" panose="020B0604020202020204" pitchFamily="34" charset="0"/>
              </a:rPr>
              <a:t>kun</a:t>
            </a:r>
            <a:r>
              <a:rPr lang="en-GB" sz="2400" b="1" dirty="0">
                <a:cs typeface="Arial" panose="020B0604020202020204" pitchFamily="34" charset="0"/>
              </a:rPr>
              <a:t> je </a:t>
            </a:r>
            <a:r>
              <a:rPr lang="en-GB" sz="2400" b="1" dirty="0" err="1">
                <a:cs typeface="Arial" panose="020B0604020202020204" pitchFamily="34" charset="0"/>
              </a:rPr>
              <a:t>demonstreren</a:t>
            </a:r>
            <a:r>
              <a:rPr lang="en-GB" sz="2400" b="1" dirty="0">
                <a:cs typeface="Arial" panose="020B0604020202020204" pitchFamily="34" charset="0"/>
              </a:rPr>
              <a:t>:  </a:t>
            </a:r>
          </a:p>
          <a:p>
            <a:pPr marL="252000" indent="-252000"/>
            <a:endParaRPr lang="en-GB" sz="2400" dirty="0">
              <a:cs typeface="Arial" panose="020B0604020202020204" pitchFamily="34" charset="0"/>
            </a:endParaRPr>
          </a:p>
          <a:p>
            <a:pPr marL="252000" indent="-252000">
              <a:buFont typeface="Arial" panose="020B0604020202020204" pitchFamily="34" charset="0"/>
              <a:buChar char="•"/>
            </a:pPr>
            <a:r>
              <a:rPr lang="en-GB" sz="2400" dirty="0">
                <a:cs typeface="Arial" panose="020B0604020202020204" pitchFamily="34" charset="0"/>
              </a:rPr>
              <a:t>Hoe je </a:t>
            </a:r>
            <a:r>
              <a:rPr lang="en-GB" sz="2400" dirty="0" err="1">
                <a:cs typeface="Arial" panose="020B0604020202020204" pitchFamily="34" charset="0"/>
              </a:rPr>
              <a:t>een</a:t>
            </a:r>
            <a:r>
              <a:rPr lang="en-GB" sz="2400" dirty="0">
                <a:cs typeface="Arial" panose="020B0604020202020204" pitchFamily="34" charset="0"/>
              </a:rPr>
              <a:t> </a:t>
            </a:r>
            <a:r>
              <a:rPr lang="en-GB" sz="2400" dirty="0" err="1">
                <a:cs typeface="Arial" panose="020B0604020202020204" pitchFamily="34" charset="0"/>
              </a:rPr>
              <a:t>bewusteloos</a:t>
            </a:r>
            <a:r>
              <a:rPr lang="en-GB" sz="2400" dirty="0">
                <a:cs typeface="Arial" panose="020B0604020202020204" pitchFamily="34" charset="0"/>
              </a:rPr>
              <a:t> kind </a:t>
            </a:r>
            <a:r>
              <a:rPr lang="en-GB" sz="2400" dirty="0" err="1">
                <a:cs typeface="Arial" panose="020B0604020202020204" pitchFamily="34" charset="0"/>
              </a:rPr>
              <a:t>benadert</a:t>
            </a:r>
            <a:endParaRPr lang="en-GB" sz="2400" dirty="0">
              <a:cs typeface="Arial" panose="020B0604020202020204" pitchFamily="34" charset="0"/>
            </a:endParaRPr>
          </a:p>
          <a:p>
            <a:pPr marL="252000" indent="-252000">
              <a:buFont typeface="Arial" panose="020B0604020202020204" pitchFamily="34" charset="0"/>
              <a:buChar char="•"/>
            </a:pPr>
            <a:endParaRPr lang="en-GB" sz="2400" dirty="0">
              <a:cs typeface="Arial" panose="020B0604020202020204" pitchFamily="34" charset="0"/>
            </a:endParaRPr>
          </a:p>
          <a:p>
            <a:pPr marL="252000" indent="-252000">
              <a:buFont typeface="Arial" panose="020B0604020202020204" pitchFamily="34" charset="0"/>
              <a:buChar char="•"/>
            </a:pPr>
            <a:r>
              <a:rPr lang="en-GB" sz="2400" dirty="0">
                <a:cs typeface="Arial" panose="020B0604020202020204" pitchFamily="34" charset="0"/>
              </a:rPr>
              <a:t>Hoe je borstcompressies en </a:t>
            </a:r>
            <a:r>
              <a:rPr lang="en-GB" sz="2400" dirty="0" err="1">
                <a:cs typeface="Arial" panose="020B0604020202020204" pitchFamily="34" charset="0"/>
              </a:rPr>
              <a:t>beademingen</a:t>
            </a:r>
            <a:r>
              <a:rPr lang="en-GB" sz="2400" dirty="0">
                <a:cs typeface="Arial" panose="020B0604020202020204" pitchFamily="34" charset="0"/>
              </a:rPr>
              <a:t> </a:t>
            </a:r>
            <a:r>
              <a:rPr lang="en-GB" sz="2400" dirty="0" err="1">
                <a:cs typeface="Arial" panose="020B0604020202020204" pitchFamily="34" charset="0"/>
              </a:rPr>
              <a:t>uitvoert</a:t>
            </a:r>
            <a:endParaRPr lang="en-GB" sz="2400" dirty="0">
              <a:cs typeface="Arial" panose="020B0604020202020204" pitchFamily="34" charset="0"/>
            </a:endParaRPr>
          </a:p>
          <a:p>
            <a:pPr marL="252000" indent="-252000">
              <a:buFont typeface="Arial" panose="020B0604020202020204" pitchFamily="34" charset="0"/>
              <a:buChar char="•"/>
            </a:pPr>
            <a:endParaRPr lang="en-GB" sz="2400" dirty="0">
              <a:cs typeface="Arial" panose="020B0604020202020204" pitchFamily="34" charset="0"/>
            </a:endParaRPr>
          </a:p>
          <a:p>
            <a:pPr marL="252000" indent="-252000">
              <a:buFont typeface="Arial" panose="020B0604020202020204" pitchFamily="34" charset="0"/>
              <a:buChar char="•"/>
            </a:pPr>
            <a:r>
              <a:rPr lang="nl-NL" sz="2400" dirty="0">
                <a:cs typeface="Arial" panose="020B0604020202020204" pitchFamily="34" charset="0"/>
              </a:rPr>
              <a:t>Hoe je een automatische externe defibrillator gebruikt</a:t>
            </a:r>
          </a:p>
          <a:p>
            <a:pPr marL="252000" indent="-252000">
              <a:buFont typeface="Arial" panose="020B0604020202020204" pitchFamily="34" charset="0"/>
              <a:buChar char="•"/>
              <a:tabLst>
                <a:tab pos="450850" algn="l"/>
              </a:tabLst>
            </a:pPr>
            <a:endParaRPr lang="en-GB" sz="2400" dirty="0">
              <a:cs typeface="Arial" panose="020B0604020202020204" pitchFamily="34" charset="0"/>
            </a:endParaRPr>
          </a:p>
          <a:p>
            <a:pPr marL="252000" indent="-252000">
              <a:buFont typeface="Arial" panose="020B0604020202020204" pitchFamily="34" charset="0"/>
              <a:buChar char="•"/>
              <a:tabLst>
                <a:tab pos="450850" algn="l"/>
              </a:tabLst>
            </a:pPr>
            <a:r>
              <a:rPr lang="en-GB" sz="2400" dirty="0">
                <a:cs typeface="Arial" panose="020B0604020202020204" pitchFamily="34" charset="0"/>
              </a:rPr>
              <a:t>Hoe je </a:t>
            </a:r>
            <a:r>
              <a:rPr lang="en-GB" sz="2400" dirty="0" err="1">
                <a:cs typeface="Arial" panose="020B0604020202020204" pitchFamily="34" charset="0"/>
              </a:rPr>
              <a:t>een</a:t>
            </a:r>
            <a:r>
              <a:rPr lang="en-GB" sz="2400" dirty="0">
                <a:cs typeface="Arial" panose="020B0604020202020204" pitchFamily="34" charset="0"/>
              </a:rPr>
              <a:t> kind, </a:t>
            </a:r>
            <a:r>
              <a:rPr lang="en-GB" sz="2400" dirty="0" err="1">
                <a:cs typeface="Arial" panose="020B0604020202020204" pitchFamily="34" charset="0"/>
              </a:rPr>
              <a:t>dat</a:t>
            </a:r>
            <a:r>
              <a:rPr lang="en-GB" sz="2400" dirty="0">
                <a:cs typeface="Arial" panose="020B0604020202020204" pitchFamily="34" charset="0"/>
              </a:rPr>
              <a:t> </a:t>
            </a:r>
            <a:r>
              <a:rPr lang="en-GB" sz="2400" dirty="0" err="1">
                <a:cs typeface="Arial" panose="020B0604020202020204" pitchFamily="34" charset="0"/>
              </a:rPr>
              <a:t>zich</a:t>
            </a:r>
            <a:r>
              <a:rPr lang="en-GB" sz="2400" dirty="0">
                <a:cs typeface="Arial" panose="020B0604020202020204" pitchFamily="34" charset="0"/>
              </a:rPr>
              <a:t> </a:t>
            </a:r>
            <a:r>
              <a:rPr lang="en-GB" sz="2400" dirty="0" err="1">
                <a:cs typeface="Arial" panose="020B0604020202020204" pitchFamily="34" charset="0"/>
              </a:rPr>
              <a:t>verslikt</a:t>
            </a:r>
            <a:r>
              <a:rPr lang="en-GB" sz="2400" dirty="0">
                <a:cs typeface="Arial" panose="020B0604020202020204" pitchFamily="34" charset="0"/>
              </a:rPr>
              <a:t> of </a:t>
            </a:r>
            <a:r>
              <a:rPr lang="en-GB" sz="2400" dirty="0" err="1">
                <a:cs typeface="Arial" panose="020B0604020202020204" pitchFamily="34" charset="0"/>
              </a:rPr>
              <a:t>dreigt</a:t>
            </a:r>
            <a:r>
              <a:rPr lang="en-GB" sz="2400" dirty="0">
                <a:cs typeface="Arial" panose="020B0604020202020204" pitchFamily="34" charset="0"/>
              </a:rPr>
              <a:t> </a:t>
            </a:r>
            <a:r>
              <a:rPr lang="en-GB" sz="2400" dirty="0" err="1">
                <a:cs typeface="Arial" panose="020B0604020202020204" pitchFamily="34" charset="0"/>
              </a:rPr>
              <a:t>te</a:t>
            </a:r>
            <a:r>
              <a:rPr lang="en-GB" sz="2400" dirty="0">
                <a:cs typeface="Arial" panose="020B0604020202020204" pitchFamily="34" charset="0"/>
              </a:rPr>
              <a:t> </a:t>
            </a:r>
            <a:r>
              <a:rPr lang="en-GB" sz="2400" dirty="0" err="1">
                <a:cs typeface="Arial" panose="020B0604020202020204" pitchFamily="34" charset="0"/>
              </a:rPr>
              <a:t>stikken</a:t>
            </a:r>
            <a:r>
              <a:rPr lang="en-GB" sz="2400" dirty="0">
                <a:cs typeface="Arial" panose="020B0604020202020204" pitchFamily="34" charset="0"/>
              </a:rPr>
              <a:t>, </a:t>
            </a:r>
            <a:r>
              <a:rPr lang="en-GB" sz="2400" dirty="0" err="1">
                <a:cs typeface="Arial" panose="020B0604020202020204" pitchFamily="34" charset="0"/>
              </a:rPr>
              <a:t>helpt</a:t>
            </a:r>
            <a:endParaRPr lang="en-GB" sz="2400" dirty="0">
              <a:cs typeface="Arial" panose="020B0604020202020204" pitchFamily="34" charset="0"/>
            </a:endParaRPr>
          </a:p>
        </p:txBody>
      </p:sp>
      <p:sp>
        <p:nvSpPr>
          <p:cNvPr id="4" name="Tijdelijke aanduiding voor tekst 3">
            <a:extLst>
              <a:ext uri="{FF2B5EF4-FFF2-40B4-BE49-F238E27FC236}">
                <a16:creationId xmlns:a16="http://schemas.microsoft.com/office/drawing/2014/main" id="{13F1B0D5-9EB2-DE6E-2616-866828FF3542}"/>
              </a:ext>
            </a:extLst>
          </p:cNvPr>
          <p:cNvSpPr txBox="1">
            <a:spLocks noGrp="1" noRot="1" noMove="1" noResize="1" noEditPoints="1" noAdjustHandles="1" noChangeArrowheads="1" noChangeShapeType="1"/>
          </p:cNvSpPr>
          <p:nvPr/>
        </p:nvSpPr>
        <p:spPr>
          <a:xfrm>
            <a:off x="801525" y="720000"/>
            <a:ext cx="7987809" cy="670512"/>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4500" b="1" i="0" kern="1200" baseline="0">
                <a:solidFill>
                  <a:srgbClr val="005D9F"/>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t>Leerdoelen</a:t>
            </a:r>
          </a:p>
        </p:txBody>
      </p:sp>
    </p:spTree>
    <p:extLst>
      <p:ext uri="{BB962C8B-B14F-4D97-AF65-F5344CB8AC3E}">
        <p14:creationId xmlns:p14="http://schemas.microsoft.com/office/powerpoint/2010/main" val="29307639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3">
            <a:extLst>
              <a:ext uri="{FF2B5EF4-FFF2-40B4-BE49-F238E27FC236}">
                <a16:creationId xmlns:a16="http://schemas.microsoft.com/office/drawing/2014/main" id="{00D548E5-7557-4A4C-9293-45BD3FB06E84}"/>
              </a:ext>
            </a:extLst>
          </p:cNvPr>
          <p:cNvSpPr txBox="1">
            <a:spLocks noGrp="1" noRot="1" noMove="1" noResize="1" noEditPoints="1" noAdjustHandles="1" noChangeArrowheads="1" noChangeShapeType="1"/>
          </p:cNvSpPr>
          <p:nvPr/>
        </p:nvSpPr>
        <p:spPr bwMode="auto">
          <a:xfrm rot="21312605">
            <a:off x="5111733" y="2579874"/>
            <a:ext cx="7045086" cy="1137285"/>
          </a:xfrm>
          <a:prstGeom prst="rect">
            <a:avLst/>
          </a:prstGeom>
          <a:noFill/>
          <a:ln w="9525">
            <a:noFill/>
            <a:miter lim="800000"/>
            <a:headEnd/>
            <a:tailEnd/>
          </a:ln>
        </p:spPr>
        <p:txBody>
          <a:bodyPr wrap="square" anchor="ctr" anchorCtr="0">
            <a:noAutofit/>
          </a:bodyPr>
          <a:lstStyle/>
          <a:p>
            <a:pPr algn="ctr">
              <a:spcBef>
                <a:spcPts val="1600"/>
              </a:spcBef>
            </a:pPr>
            <a:r>
              <a:rPr lang="en-GB" sz="4400" b="1" i="1" err="1">
                <a:cs typeface="Arial" panose="020B0604020202020204" pitchFamily="34" charset="0"/>
              </a:rPr>
              <a:t>Jij</a:t>
            </a:r>
            <a:r>
              <a:rPr lang="en-GB" sz="4400" b="1" i="1">
                <a:cs typeface="Arial" panose="020B0604020202020204" pitchFamily="34" charset="0"/>
              </a:rPr>
              <a:t> </a:t>
            </a:r>
            <a:r>
              <a:rPr lang="en-GB" sz="4400" b="1" i="1" err="1">
                <a:cs typeface="Arial" panose="020B0604020202020204" pitchFamily="34" charset="0"/>
              </a:rPr>
              <a:t>maakt</a:t>
            </a:r>
            <a:r>
              <a:rPr lang="en-GB" sz="4400" b="1" i="1">
                <a:cs typeface="Arial" panose="020B0604020202020204" pitchFamily="34" charset="0"/>
              </a:rPr>
              <a:t> het </a:t>
            </a:r>
            <a:r>
              <a:rPr lang="en-GB" sz="4400" b="1" i="1" err="1">
                <a:cs typeface="Arial" panose="020B0604020202020204" pitchFamily="34" charset="0"/>
              </a:rPr>
              <a:t>verschil</a:t>
            </a:r>
            <a:r>
              <a:rPr lang="en-GB" sz="4400" b="1" i="1">
                <a:cs typeface="Arial" panose="020B0604020202020204" pitchFamily="34" charset="0"/>
              </a:rPr>
              <a:t>!</a:t>
            </a:r>
          </a:p>
        </p:txBody>
      </p:sp>
      <p:grpSp>
        <p:nvGrpSpPr>
          <p:cNvPr id="12" name="Groep 11">
            <a:extLst>
              <a:ext uri="{FF2B5EF4-FFF2-40B4-BE49-F238E27FC236}">
                <a16:creationId xmlns:a16="http://schemas.microsoft.com/office/drawing/2014/main" id="{C319DF6D-B472-4EAD-8DF3-BD4AB1784195}"/>
              </a:ext>
            </a:extLst>
          </p:cNvPr>
          <p:cNvGrpSpPr>
            <a:grpSpLocks noGrp="1" noUngrp="1" noRot="1" noMove="1" noResize="1"/>
          </p:cNvGrpSpPr>
          <p:nvPr/>
        </p:nvGrpSpPr>
        <p:grpSpPr>
          <a:xfrm>
            <a:off x="747068" y="461274"/>
            <a:ext cx="4411364" cy="5374484"/>
            <a:chOff x="3890318" y="540424"/>
            <a:chExt cx="4411364" cy="5374484"/>
          </a:xfrm>
        </p:grpSpPr>
        <p:sp>
          <p:nvSpPr>
            <p:cNvPr id="13" name="Rounded Rectangle 21">
              <a:extLst>
                <a:ext uri="{FF2B5EF4-FFF2-40B4-BE49-F238E27FC236}">
                  <a16:creationId xmlns:a16="http://schemas.microsoft.com/office/drawing/2014/main" id="{95A42C7C-C01B-40E5-8528-B5AAC8A465A3}"/>
                </a:ext>
              </a:extLst>
            </p:cNvPr>
            <p:cNvSpPr>
              <a:spLocks noGrp="1" noRot="1" noChangeAspect="1" noMove="1" noResize="1" noEditPoints="1" noAdjustHandles="1" noChangeArrowheads="1" noChangeShapeType="1"/>
            </p:cNvSpPr>
            <p:nvPr/>
          </p:nvSpPr>
          <p:spPr>
            <a:xfrm>
              <a:off x="3890318" y="3711171"/>
              <a:ext cx="3493862" cy="792661"/>
            </a:xfrm>
            <a:prstGeom prst="roundRect">
              <a:avLst/>
            </a:prstGeom>
            <a:solidFill>
              <a:srgbClr val="E40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a:latin typeface="Arial" pitchFamily="34" charset="0"/>
                  <a:cs typeface="Arial" pitchFamily="34" charset="0"/>
                </a:rPr>
                <a:t>15 borstcompressies</a:t>
              </a:r>
            </a:p>
            <a:p>
              <a:pPr algn="ctr"/>
              <a:r>
                <a:rPr lang="en-US" sz="2200" b="1">
                  <a:latin typeface="Arial" pitchFamily="34" charset="0"/>
                  <a:cs typeface="Arial" pitchFamily="34" charset="0"/>
                </a:rPr>
                <a:t>2 </a:t>
              </a:r>
              <a:r>
                <a:rPr lang="en-US" sz="2200" b="1" err="1">
                  <a:latin typeface="Arial" pitchFamily="34" charset="0"/>
                  <a:cs typeface="Arial" pitchFamily="34" charset="0"/>
                </a:rPr>
                <a:t>beademingen</a:t>
              </a:r>
              <a:endParaRPr lang="en-US" sz="2200" b="1">
                <a:latin typeface="Arial" pitchFamily="34" charset="0"/>
                <a:cs typeface="Arial" pitchFamily="34" charset="0"/>
              </a:endParaRPr>
            </a:p>
          </p:txBody>
        </p:sp>
        <p:sp>
          <p:nvSpPr>
            <p:cNvPr id="14" name="Rounded Rectangle 22">
              <a:extLst>
                <a:ext uri="{FF2B5EF4-FFF2-40B4-BE49-F238E27FC236}">
                  <a16:creationId xmlns:a16="http://schemas.microsoft.com/office/drawing/2014/main" id="{69C97AB8-69DF-487D-933D-508D30785E12}"/>
                </a:ext>
              </a:extLst>
            </p:cNvPr>
            <p:cNvSpPr>
              <a:spLocks noGrp="1" noRot="1" noChangeAspect="1" noMove="1" noResize="1" noEditPoints="1" noAdjustHandles="1" noChangeArrowheads="1" noChangeShapeType="1"/>
            </p:cNvSpPr>
            <p:nvPr/>
          </p:nvSpPr>
          <p:spPr>
            <a:xfrm>
              <a:off x="3890318" y="1069387"/>
              <a:ext cx="3493862" cy="470104"/>
            </a:xfrm>
            <a:prstGeom prst="roundRect">
              <a:avLst/>
            </a:prstGeom>
            <a:solidFill>
              <a:srgbClr val="E40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a:latin typeface="Arial" pitchFamily="34" charset="0"/>
                  <a:cs typeface="Arial" pitchFamily="34" charset="0"/>
                </a:rPr>
                <a:t>(</a:t>
              </a:r>
              <a:r>
                <a:rPr lang="en-US" sz="2200" b="1" err="1">
                  <a:latin typeface="Arial" pitchFamily="34" charset="0"/>
                  <a:cs typeface="Arial" pitchFamily="34" charset="0"/>
                </a:rPr>
                <a:t>laat</a:t>
              </a:r>
              <a:r>
                <a:rPr lang="en-US" sz="2200" b="1">
                  <a:latin typeface="Arial" pitchFamily="34" charset="0"/>
                  <a:cs typeface="Arial" pitchFamily="34" charset="0"/>
                </a:rPr>
                <a:t>) 112 </a:t>
              </a:r>
              <a:r>
                <a:rPr lang="en-US" sz="2200" b="1" err="1">
                  <a:latin typeface="Arial" pitchFamily="34" charset="0"/>
                  <a:cs typeface="Arial" pitchFamily="34" charset="0"/>
                </a:rPr>
                <a:t>bellen</a:t>
              </a:r>
              <a:r>
                <a:rPr lang="en-US" sz="2200" b="1">
                  <a:latin typeface="Arial" pitchFamily="34" charset="0"/>
                  <a:cs typeface="Arial" pitchFamily="34" charset="0"/>
                </a:rPr>
                <a:t> + AED</a:t>
              </a:r>
            </a:p>
          </p:txBody>
        </p:sp>
        <p:sp>
          <p:nvSpPr>
            <p:cNvPr id="15" name="Rounded Rectangle 23">
              <a:extLst>
                <a:ext uri="{FF2B5EF4-FFF2-40B4-BE49-F238E27FC236}">
                  <a16:creationId xmlns:a16="http://schemas.microsoft.com/office/drawing/2014/main" id="{B19267A5-F2F9-44C6-9749-2F5B67474266}"/>
                </a:ext>
              </a:extLst>
            </p:cNvPr>
            <p:cNvSpPr>
              <a:spLocks noGrp="1" noRot="1" noChangeAspect="1" noMove="1" noResize="1" noEditPoints="1" noAdjustHandles="1" noChangeArrowheads="1" noChangeShapeType="1"/>
            </p:cNvSpPr>
            <p:nvPr/>
          </p:nvSpPr>
          <p:spPr>
            <a:xfrm>
              <a:off x="3890318" y="1598350"/>
              <a:ext cx="3493862" cy="470104"/>
            </a:xfrm>
            <a:prstGeom prst="roundRect">
              <a:avLst/>
            </a:prstGeom>
            <a:solidFill>
              <a:srgbClr val="E40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a:latin typeface="Arial" pitchFamily="34" charset="0"/>
                  <a:cs typeface="Arial" pitchFamily="34" charset="0"/>
                </a:rPr>
                <a:t>Open </a:t>
              </a:r>
              <a:r>
                <a:rPr lang="en-US" sz="2200" b="1" err="1">
                  <a:latin typeface="Arial" pitchFamily="34" charset="0"/>
                  <a:cs typeface="Arial" pitchFamily="34" charset="0"/>
                </a:rPr>
                <a:t>luchtweg</a:t>
              </a:r>
              <a:endParaRPr lang="en-US" sz="2200" b="1">
                <a:latin typeface="Arial" pitchFamily="34" charset="0"/>
                <a:cs typeface="Arial" pitchFamily="34" charset="0"/>
              </a:endParaRPr>
            </a:p>
          </p:txBody>
        </p:sp>
        <p:sp>
          <p:nvSpPr>
            <p:cNvPr id="16" name="Rounded Rectangle 24">
              <a:extLst>
                <a:ext uri="{FF2B5EF4-FFF2-40B4-BE49-F238E27FC236}">
                  <a16:creationId xmlns:a16="http://schemas.microsoft.com/office/drawing/2014/main" id="{1ED70B6F-935E-4943-9661-7B24AB0FB475}"/>
                </a:ext>
              </a:extLst>
            </p:cNvPr>
            <p:cNvSpPr>
              <a:spLocks noGrp="1" noRot="1" noChangeAspect="1" noMove="1" noResize="1" noEditPoints="1" noAdjustHandles="1" noChangeArrowheads="1" noChangeShapeType="1"/>
            </p:cNvSpPr>
            <p:nvPr/>
          </p:nvSpPr>
          <p:spPr>
            <a:xfrm>
              <a:off x="3890318" y="540424"/>
              <a:ext cx="3493862" cy="470104"/>
            </a:xfrm>
            <a:prstGeom prst="roundRect">
              <a:avLst/>
            </a:prstGeom>
            <a:solidFill>
              <a:srgbClr val="005D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a:latin typeface="Arial" pitchFamily="34" charset="0"/>
                  <a:cs typeface="Arial" pitchFamily="34" charset="0"/>
                </a:rPr>
                <a:t>Kind </a:t>
              </a:r>
              <a:r>
                <a:rPr lang="en-US" sz="2200" b="1" err="1">
                  <a:latin typeface="Arial" pitchFamily="34" charset="0"/>
                  <a:cs typeface="Arial" pitchFamily="34" charset="0"/>
                </a:rPr>
                <a:t>reageert</a:t>
              </a:r>
              <a:r>
                <a:rPr lang="en-US" sz="2200" b="1">
                  <a:latin typeface="Arial" pitchFamily="34" charset="0"/>
                  <a:cs typeface="Arial" pitchFamily="34" charset="0"/>
                </a:rPr>
                <a:t> </a:t>
              </a:r>
              <a:r>
                <a:rPr lang="en-US" sz="2200" b="1" err="1">
                  <a:latin typeface="Arial" pitchFamily="34" charset="0"/>
                  <a:cs typeface="Arial" pitchFamily="34" charset="0"/>
                </a:rPr>
                <a:t>niet</a:t>
              </a:r>
              <a:endParaRPr lang="en-US" sz="2200" b="1">
                <a:latin typeface="Arial" pitchFamily="34" charset="0"/>
                <a:cs typeface="Arial" pitchFamily="34" charset="0"/>
              </a:endParaRPr>
            </a:p>
          </p:txBody>
        </p:sp>
        <p:sp>
          <p:nvSpPr>
            <p:cNvPr id="17" name="Rounded Rectangle 25">
              <a:extLst>
                <a:ext uri="{FF2B5EF4-FFF2-40B4-BE49-F238E27FC236}">
                  <a16:creationId xmlns:a16="http://schemas.microsoft.com/office/drawing/2014/main" id="{FE406EAE-516B-4416-9F6F-B923E49C0E5B}"/>
                </a:ext>
              </a:extLst>
            </p:cNvPr>
            <p:cNvSpPr>
              <a:spLocks noGrp="1" noRot="1" noChangeAspect="1" noMove="1" noResize="1" noEditPoints="1" noAdjustHandles="1" noChangeArrowheads="1" noChangeShapeType="1"/>
            </p:cNvSpPr>
            <p:nvPr/>
          </p:nvSpPr>
          <p:spPr>
            <a:xfrm>
              <a:off x="3890318" y="2127313"/>
              <a:ext cx="3493862" cy="470104"/>
            </a:xfrm>
            <a:prstGeom prst="roundRect">
              <a:avLst/>
            </a:prstGeom>
            <a:solidFill>
              <a:srgbClr val="005D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err="1">
                  <a:latin typeface="Arial" pitchFamily="34" charset="0"/>
                  <a:cs typeface="Arial" pitchFamily="34" charset="0"/>
                </a:rPr>
                <a:t>Ademhaling</a:t>
              </a:r>
              <a:r>
                <a:rPr lang="en-US" sz="2100" b="1">
                  <a:latin typeface="Arial" pitchFamily="34" charset="0"/>
                  <a:cs typeface="Arial" pitchFamily="34" charset="0"/>
                </a:rPr>
                <a:t> </a:t>
              </a:r>
              <a:r>
                <a:rPr lang="en-US" sz="2100" b="1" err="1">
                  <a:latin typeface="Arial" pitchFamily="34" charset="0"/>
                  <a:cs typeface="Arial" pitchFamily="34" charset="0"/>
                </a:rPr>
                <a:t>niet</a:t>
              </a:r>
              <a:r>
                <a:rPr lang="en-US" sz="2100" b="1">
                  <a:latin typeface="Arial" pitchFamily="34" charset="0"/>
                  <a:cs typeface="Arial" pitchFamily="34" charset="0"/>
                </a:rPr>
                <a:t> </a:t>
              </a:r>
              <a:r>
                <a:rPr lang="en-US" sz="2100" b="1" err="1">
                  <a:latin typeface="Arial" pitchFamily="34" charset="0"/>
                  <a:cs typeface="Arial" pitchFamily="34" charset="0"/>
                </a:rPr>
                <a:t>normaal</a:t>
              </a:r>
              <a:endParaRPr lang="en-US" sz="2100" b="1">
                <a:latin typeface="Arial" pitchFamily="34" charset="0"/>
                <a:cs typeface="Arial" pitchFamily="34" charset="0"/>
              </a:endParaRPr>
            </a:p>
          </p:txBody>
        </p:sp>
        <p:sp>
          <p:nvSpPr>
            <p:cNvPr id="18" name="Rounded Rectangle 27">
              <a:extLst>
                <a:ext uri="{FF2B5EF4-FFF2-40B4-BE49-F238E27FC236}">
                  <a16:creationId xmlns:a16="http://schemas.microsoft.com/office/drawing/2014/main" id="{2ACCAE95-FDF4-47AA-81EE-11569B3A0290}"/>
                </a:ext>
              </a:extLst>
            </p:cNvPr>
            <p:cNvSpPr>
              <a:spLocks noGrp="1" noRot="1" noChangeAspect="1" noMove="1" noResize="1" noEditPoints="1" noAdjustHandles="1" noChangeArrowheads="1" noChangeShapeType="1"/>
            </p:cNvSpPr>
            <p:nvPr/>
          </p:nvSpPr>
          <p:spPr>
            <a:xfrm>
              <a:off x="3890318" y="4560265"/>
              <a:ext cx="3493862" cy="470104"/>
            </a:xfrm>
            <a:prstGeom prst="roundRect">
              <a:avLst/>
            </a:prstGeom>
            <a:solidFill>
              <a:srgbClr val="E40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a:latin typeface="Arial" pitchFamily="34" charset="0"/>
                  <a:cs typeface="Arial" pitchFamily="34" charset="0"/>
                </a:rPr>
                <a:t>Ga door 15:2</a:t>
              </a:r>
            </a:p>
          </p:txBody>
        </p:sp>
        <p:sp>
          <p:nvSpPr>
            <p:cNvPr id="19" name="Rounded Rectangle 27">
              <a:extLst>
                <a:ext uri="{FF2B5EF4-FFF2-40B4-BE49-F238E27FC236}">
                  <a16:creationId xmlns:a16="http://schemas.microsoft.com/office/drawing/2014/main" id="{EE87A760-68EE-40AA-B15A-1B885D345C6D}"/>
                </a:ext>
              </a:extLst>
            </p:cNvPr>
            <p:cNvSpPr>
              <a:spLocks noGrp="1" noRot="1" noMove="1" noResize="1" noEditPoints="1" noAdjustHandles="1" noChangeArrowheads="1" noChangeShapeType="1"/>
            </p:cNvSpPr>
            <p:nvPr/>
          </p:nvSpPr>
          <p:spPr>
            <a:xfrm>
              <a:off x="3890318" y="5086802"/>
              <a:ext cx="3545452" cy="828106"/>
            </a:xfrm>
            <a:prstGeom prst="roundRect">
              <a:avLst/>
            </a:prstGeom>
            <a:solidFill>
              <a:srgbClr val="E40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err="1">
                  <a:latin typeface="Arial" pitchFamily="34" charset="0"/>
                  <a:cs typeface="Arial" pitchFamily="34" charset="0"/>
                </a:rPr>
                <a:t>Activeer</a:t>
              </a:r>
              <a:r>
                <a:rPr lang="en-US" sz="2200" b="1">
                  <a:latin typeface="Arial" pitchFamily="34" charset="0"/>
                  <a:cs typeface="Arial" pitchFamily="34" charset="0"/>
                </a:rPr>
                <a:t> AED, </a:t>
              </a:r>
            </a:p>
            <a:p>
              <a:pPr algn="ctr"/>
              <a:r>
                <a:rPr lang="en-US" sz="2200" b="1" err="1">
                  <a:latin typeface="Arial" pitchFamily="34" charset="0"/>
                  <a:cs typeface="Arial" pitchFamily="34" charset="0"/>
                </a:rPr>
                <a:t>zodra</a:t>
              </a:r>
              <a:r>
                <a:rPr lang="en-US" sz="2200" b="1">
                  <a:latin typeface="Arial" pitchFamily="34" charset="0"/>
                  <a:cs typeface="Arial" pitchFamily="34" charset="0"/>
                </a:rPr>
                <a:t> </a:t>
              </a:r>
              <a:r>
                <a:rPr lang="en-US" sz="2200" b="1" err="1">
                  <a:latin typeface="Arial" pitchFamily="34" charset="0"/>
                  <a:cs typeface="Arial" pitchFamily="34" charset="0"/>
                </a:rPr>
                <a:t>deze</a:t>
              </a:r>
              <a:r>
                <a:rPr lang="en-US" sz="2200" b="1">
                  <a:latin typeface="Arial" pitchFamily="34" charset="0"/>
                  <a:cs typeface="Arial" pitchFamily="34" charset="0"/>
                </a:rPr>
                <a:t> </a:t>
              </a:r>
              <a:r>
                <a:rPr lang="en-US" sz="2200" b="1" err="1">
                  <a:latin typeface="Arial" pitchFamily="34" charset="0"/>
                  <a:cs typeface="Arial" pitchFamily="34" charset="0"/>
                </a:rPr>
                <a:t>er</a:t>
              </a:r>
              <a:r>
                <a:rPr lang="en-US" sz="2200" b="1">
                  <a:latin typeface="Arial" pitchFamily="34" charset="0"/>
                  <a:cs typeface="Arial" pitchFamily="34" charset="0"/>
                </a:rPr>
                <a:t> is</a:t>
              </a:r>
            </a:p>
          </p:txBody>
        </p:sp>
        <p:sp>
          <p:nvSpPr>
            <p:cNvPr id="20" name="Pijl: omlaag 19">
              <a:extLst>
                <a:ext uri="{FF2B5EF4-FFF2-40B4-BE49-F238E27FC236}">
                  <a16:creationId xmlns:a16="http://schemas.microsoft.com/office/drawing/2014/main" id="{87A5C408-6BB6-4969-B9B6-AFF40A0610DA}"/>
                </a:ext>
              </a:extLst>
            </p:cNvPr>
            <p:cNvSpPr>
              <a:spLocks noGrp="1" noRot="1" noMove="1" noResize="1" noEditPoints="1" noAdjustHandles="1" noChangeArrowheads="1" noChangeShapeType="1"/>
            </p:cNvSpPr>
            <p:nvPr/>
          </p:nvSpPr>
          <p:spPr>
            <a:xfrm>
              <a:off x="7449659" y="540424"/>
              <a:ext cx="852023" cy="5374484"/>
            </a:xfrm>
            <a:prstGeom prst="downArrow">
              <a:avLst/>
            </a:prstGeom>
            <a:solidFill>
              <a:srgbClr val="E40038"/>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nl-NL" sz="2200" b="1">
                  <a:latin typeface="Arial" panose="020B0604020202020204" pitchFamily="34" charset="0"/>
                  <a:cs typeface="Arial" panose="020B0604020202020204" pitchFamily="34" charset="0"/>
                </a:rPr>
                <a:t>Let op veiligheid</a:t>
              </a:r>
            </a:p>
          </p:txBody>
        </p:sp>
        <p:sp>
          <p:nvSpPr>
            <p:cNvPr id="21" name="Rounded Rectangle 27">
              <a:extLst>
                <a:ext uri="{FF2B5EF4-FFF2-40B4-BE49-F238E27FC236}">
                  <a16:creationId xmlns:a16="http://schemas.microsoft.com/office/drawing/2014/main" id="{B7DDF3DC-46BF-4A2D-B378-7E49203C1EDF}"/>
                </a:ext>
              </a:extLst>
            </p:cNvPr>
            <p:cNvSpPr>
              <a:spLocks noGrp="1" noRot="1" noChangeAspect="1" noMove="1" noResize="1" noEditPoints="1" noAdjustHandles="1" noChangeArrowheads="1" noChangeShapeType="1"/>
            </p:cNvSpPr>
            <p:nvPr/>
          </p:nvSpPr>
          <p:spPr>
            <a:xfrm>
              <a:off x="3890318" y="2656276"/>
              <a:ext cx="3493862" cy="470104"/>
            </a:xfrm>
            <a:prstGeom prst="roundRect">
              <a:avLst/>
            </a:prstGeom>
            <a:solidFill>
              <a:srgbClr val="E40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err="1">
                  <a:latin typeface="Arial" pitchFamily="34" charset="0"/>
                  <a:cs typeface="Arial" pitchFamily="34" charset="0"/>
                </a:rPr>
                <a:t>Geef</a:t>
              </a:r>
              <a:r>
                <a:rPr lang="en-US" sz="2200" b="1">
                  <a:latin typeface="Arial" pitchFamily="34" charset="0"/>
                  <a:cs typeface="Arial" pitchFamily="34" charset="0"/>
                </a:rPr>
                <a:t> 5 </a:t>
              </a:r>
              <a:r>
                <a:rPr lang="en-US" sz="2200" b="1" err="1">
                  <a:latin typeface="Arial" pitchFamily="34" charset="0"/>
                  <a:cs typeface="Arial" pitchFamily="34" charset="0"/>
                </a:rPr>
                <a:t>beademingen</a:t>
              </a:r>
              <a:endParaRPr lang="en-US" sz="2200" b="1">
                <a:latin typeface="Arial" pitchFamily="34" charset="0"/>
                <a:cs typeface="Arial" pitchFamily="34" charset="0"/>
              </a:endParaRPr>
            </a:p>
          </p:txBody>
        </p:sp>
        <p:sp>
          <p:nvSpPr>
            <p:cNvPr id="22" name="Rounded Rectangle 25">
              <a:extLst>
                <a:ext uri="{FF2B5EF4-FFF2-40B4-BE49-F238E27FC236}">
                  <a16:creationId xmlns:a16="http://schemas.microsoft.com/office/drawing/2014/main" id="{316B932E-3959-42E8-A4EB-F43FBC046C9F}"/>
                </a:ext>
              </a:extLst>
            </p:cNvPr>
            <p:cNvSpPr>
              <a:spLocks noGrp="1" noRot="1" noChangeAspect="1" noMove="1" noResize="1" noEditPoints="1" noAdjustHandles="1" noChangeArrowheads="1" noChangeShapeType="1"/>
            </p:cNvSpPr>
            <p:nvPr/>
          </p:nvSpPr>
          <p:spPr>
            <a:xfrm>
              <a:off x="3890318" y="3184634"/>
              <a:ext cx="3493862" cy="470104"/>
            </a:xfrm>
            <a:prstGeom prst="roundRect">
              <a:avLst/>
            </a:prstGeom>
            <a:solidFill>
              <a:srgbClr val="005D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a:latin typeface="Arial" pitchFamily="34" charset="0"/>
                  <a:cs typeface="Arial" pitchFamily="34" charset="0"/>
                </a:rPr>
                <a:t>Als het kind </a:t>
              </a:r>
              <a:r>
                <a:rPr lang="en-US" sz="2100" b="1" dirty="0" err="1">
                  <a:latin typeface="Arial" pitchFamily="34" charset="0"/>
                  <a:cs typeface="Arial" pitchFamily="34" charset="0"/>
                </a:rPr>
                <a:t>niet</a:t>
              </a:r>
              <a:r>
                <a:rPr lang="en-US" sz="2100" b="1" dirty="0">
                  <a:latin typeface="Arial" pitchFamily="34" charset="0"/>
                  <a:cs typeface="Arial" pitchFamily="34" charset="0"/>
                </a:rPr>
                <a:t> </a:t>
              </a:r>
              <a:r>
                <a:rPr lang="en-US" sz="2100" b="1" dirty="0" err="1">
                  <a:latin typeface="Arial" pitchFamily="34" charset="0"/>
                  <a:cs typeface="Arial" pitchFamily="34" charset="0"/>
                </a:rPr>
                <a:t>reageert</a:t>
              </a:r>
              <a:endParaRPr lang="en-US" sz="2100" b="1" dirty="0">
                <a:latin typeface="Arial" pitchFamily="34" charset="0"/>
                <a:cs typeface="Arial" pitchFamily="34" charset="0"/>
              </a:endParaRPr>
            </a:p>
          </p:txBody>
        </p:sp>
      </p:grpSp>
    </p:spTree>
    <p:extLst>
      <p:ext uri="{BB962C8B-B14F-4D97-AF65-F5344CB8AC3E}">
        <p14:creationId xmlns:p14="http://schemas.microsoft.com/office/powerpoint/2010/main" val="6356338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38CAFB32-483D-4784-8FFB-1AD58FCFA6E2}"/>
              </a:ext>
            </a:extLst>
          </p:cNvPr>
          <p:cNvSpPr>
            <a:spLocks noGrp="1" noRot="1" noMove="1" noResize="1" noEditPoints="1" noAdjustHandles="1" noChangeArrowheads="1" noChangeShapeType="1"/>
          </p:cNvSpPr>
          <p:nvPr/>
        </p:nvSpPr>
        <p:spPr bwMode="auto">
          <a:xfrm>
            <a:off x="801525" y="1598400"/>
            <a:ext cx="10342179" cy="4342257"/>
          </a:xfrm>
          <a:prstGeom prst="rect">
            <a:avLst/>
          </a:prstGeom>
          <a:noFill/>
          <a:ln w="9525">
            <a:noFill/>
            <a:miter lim="800000"/>
            <a:headEnd/>
            <a:tailEnd/>
          </a:ln>
        </p:spPr>
        <p:txBody>
          <a:bodyPr/>
          <a:lstStyle/>
          <a:p>
            <a:pPr marL="457200" indent="-457200">
              <a:spcBef>
                <a:spcPts val="600"/>
              </a:spcBef>
              <a:buFont typeface="Arial" panose="020B0604020202020204" pitchFamily="34" charset="0"/>
              <a:buChar char="•"/>
            </a:pPr>
            <a:r>
              <a:rPr lang="en-GB" sz="2400" dirty="0">
                <a:cs typeface="Arial" panose="020B0604020202020204" pitchFamily="34" charset="0"/>
              </a:rPr>
              <a:t>Reanimatie van </a:t>
            </a:r>
            <a:r>
              <a:rPr lang="en-GB" sz="2400" dirty="0" err="1">
                <a:cs typeface="Arial" panose="020B0604020202020204" pitchFamily="34" charset="0"/>
              </a:rPr>
              <a:t>kinderen</a:t>
            </a:r>
            <a:r>
              <a:rPr lang="en-GB" sz="2400" dirty="0">
                <a:cs typeface="Arial" panose="020B0604020202020204" pitchFamily="34" charset="0"/>
              </a:rPr>
              <a:t> </a:t>
            </a:r>
            <a:r>
              <a:rPr lang="en-GB" sz="2400" dirty="0" err="1">
                <a:cs typeface="Arial" panose="020B0604020202020204" pitchFamily="34" charset="0"/>
              </a:rPr>
              <a:t>komt</a:t>
            </a:r>
            <a:r>
              <a:rPr lang="en-GB" sz="2400" dirty="0">
                <a:cs typeface="Arial" panose="020B0604020202020204" pitchFamily="34" charset="0"/>
              </a:rPr>
              <a:t> </a:t>
            </a:r>
            <a:r>
              <a:rPr lang="en-GB" sz="2400" dirty="0" err="1">
                <a:cs typeface="Arial" panose="020B0604020202020204" pitchFamily="34" charset="0"/>
              </a:rPr>
              <a:t>zelden</a:t>
            </a:r>
            <a:r>
              <a:rPr lang="en-GB" sz="2400" dirty="0">
                <a:cs typeface="Arial" panose="020B0604020202020204" pitchFamily="34" charset="0"/>
              </a:rPr>
              <a:t> voor</a:t>
            </a:r>
          </a:p>
          <a:p>
            <a:pPr marL="457200" indent="-457200">
              <a:spcBef>
                <a:spcPts val="600"/>
              </a:spcBef>
              <a:buFont typeface="Arial" panose="020B0604020202020204" pitchFamily="34" charset="0"/>
              <a:buChar char="•"/>
            </a:pPr>
            <a:endParaRPr lang="en-GB" sz="1600" dirty="0">
              <a:cs typeface="Arial" panose="020B0604020202020204" pitchFamily="34" charset="0"/>
            </a:endParaRPr>
          </a:p>
          <a:p>
            <a:pPr marL="457200" indent="-457200">
              <a:spcBef>
                <a:spcPts val="600"/>
              </a:spcBef>
              <a:buFont typeface="Arial" panose="020B0604020202020204" pitchFamily="34" charset="0"/>
              <a:buChar char="•"/>
            </a:pPr>
            <a:r>
              <a:rPr lang="en-GB" sz="2400" dirty="0" err="1">
                <a:cs typeface="Arial" panose="020B0604020202020204" pitchFamily="34" charset="0"/>
              </a:rPr>
              <a:t>Een</a:t>
            </a:r>
            <a:r>
              <a:rPr lang="en-GB" sz="2400" dirty="0">
                <a:cs typeface="Arial" panose="020B0604020202020204" pitchFamily="34" charset="0"/>
              </a:rPr>
              <a:t> </a:t>
            </a:r>
            <a:r>
              <a:rPr lang="en-GB" sz="2400" dirty="0" err="1">
                <a:cs typeface="Arial" panose="020B0604020202020204" pitchFamily="34" charset="0"/>
              </a:rPr>
              <a:t>circulatiestilstand</a:t>
            </a:r>
            <a:r>
              <a:rPr lang="en-GB" sz="2400" dirty="0">
                <a:cs typeface="Arial" panose="020B0604020202020204" pitchFamily="34" charset="0"/>
              </a:rPr>
              <a:t> </a:t>
            </a:r>
            <a:r>
              <a:rPr lang="en-GB" sz="2400" dirty="0" err="1">
                <a:cs typeface="Arial" panose="020B0604020202020204" pitchFamily="34" charset="0"/>
              </a:rPr>
              <a:t>bij</a:t>
            </a:r>
            <a:r>
              <a:rPr lang="en-GB" sz="2400" dirty="0">
                <a:cs typeface="Arial" panose="020B0604020202020204" pitchFamily="34" charset="0"/>
              </a:rPr>
              <a:t> </a:t>
            </a:r>
            <a:r>
              <a:rPr lang="en-GB" sz="2400" dirty="0" err="1">
                <a:cs typeface="Arial" panose="020B0604020202020204" pitchFamily="34" charset="0"/>
              </a:rPr>
              <a:t>kinderen</a:t>
            </a:r>
            <a:r>
              <a:rPr lang="en-GB" sz="2400" dirty="0">
                <a:cs typeface="Arial" panose="020B0604020202020204" pitchFamily="34" charset="0"/>
              </a:rPr>
              <a:t> </a:t>
            </a:r>
            <a:r>
              <a:rPr lang="en-GB" sz="2400" dirty="0" err="1">
                <a:cs typeface="Arial" panose="020B0604020202020204" pitchFamily="34" charset="0"/>
              </a:rPr>
              <a:t>ontstaat</a:t>
            </a:r>
            <a:r>
              <a:rPr lang="en-GB" sz="2400" dirty="0">
                <a:cs typeface="Arial" panose="020B0604020202020204" pitchFamily="34" charset="0"/>
              </a:rPr>
              <a:t> </a:t>
            </a:r>
            <a:r>
              <a:rPr lang="en-GB" sz="2400" dirty="0" err="1">
                <a:cs typeface="Arial" panose="020B0604020202020204" pitchFamily="34" charset="0"/>
              </a:rPr>
              <a:t>vaak</a:t>
            </a:r>
            <a:r>
              <a:rPr lang="en-GB" sz="2400" dirty="0">
                <a:cs typeface="Arial" panose="020B0604020202020204" pitchFamily="34" charset="0"/>
              </a:rPr>
              <a:t> door </a:t>
            </a:r>
            <a:r>
              <a:rPr lang="en-GB" sz="2400" dirty="0" err="1">
                <a:cs typeface="Arial" panose="020B0604020202020204" pitchFamily="34" charset="0"/>
              </a:rPr>
              <a:t>een</a:t>
            </a:r>
            <a:r>
              <a:rPr lang="en-GB" sz="2400" dirty="0">
                <a:cs typeface="Arial" panose="020B0604020202020204" pitchFamily="34" charset="0"/>
              </a:rPr>
              <a:t> </a:t>
            </a:r>
            <a:r>
              <a:rPr lang="en-GB" sz="2400" dirty="0" err="1">
                <a:cs typeface="Arial" panose="020B0604020202020204" pitchFamily="34" charset="0"/>
              </a:rPr>
              <a:t>acuut</a:t>
            </a:r>
            <a:r>
              <a:rPr lang="en-GB" sz="2400" dirty="0">
                <a:cs typeface="Arial" panose="020B0604020202020204" pitchFamily="34" charset="0"/>
              </a:rPr>
              <a:t> </a:t>
            </a:r>
            <a:r>
              <a:rPr lang="en-GB" sz="2400" dirty="0" err="1">
                <a:cs typeface="Arial" panose="020B0604020202020204" pitchFamily="34" charset="0"/>
              </a:rPr>
              <a:t>ademhalingsprobleem</a:t>
            </a:r>
            <a:r>
              <a:rPr lang="en-GB" sz="2400" dirty="0">
                <a:cs typeface="Arial" panose="020B0604020202020204" pitchFamily="34" charset="0"/>
              </a:rPr>
              <a:t> of </a:t>
            </a:r>
            <a:r>
              <a:rPr lang="en-GB" sz="2400" dirty="0" err="1">
                <a:cs typeface="Arial" panose="020B0604020202020204" pitchFamily="34" charset="0"/>
              </a:rPr>
              <a:t>circulatieprobleem</a:t>
            </a:r>
            <a:endParaRPr lang="en-GB" sz="2400" dirty="0">
              <a:cs typeface="Arial" panose="020B0604020202020204" pitchFamily="34" charset="0"/>
            </a:endParaRPr>
          </a:p>
          <a:p>
            <a:pPr marL="457200" indent="-457200">
              <a:spcBef>
                <a:spcPts val="600"/>
              </a:spcBef>
              <a:buFont typeface="Arial" panose="020B0604020202020204" pitchFamily="34" charset="0"/>
              <a:buChar char="•"/>
            </a:pPr>
            <a:endParaRPr lang="en-GB" sz="1600" dirty="0">
              <a:cs typeface="Arial" panose="020B0604020202020204" pitchFamily="34" charset="0"/>
            </a:endParaRPr>
          </a:p>
          <a:p>
            <a:pPr marL="457200" indent="-457200">
              <a:spcBef>
                <a:spcPts val="600"/>
              </a:spcBef>
              <a:buFont typeface="Arial" panose="020B0604020202020204" pitchFamily="34" charset="0"/>
              <a:buChar char="•"/>
            </a:pPr>
            <a:r>
              <a:rPr lang="en-GB" sz="2400" dirty="0">
                <a:cs typeface="Arial" panose="020B0604020202020204" pitchFamily="34" charset="0"/>
              </a:rPr>
              <a:t>De </a:t>
            </a:r>
            <a:r>
              <a:rPr lang="en-GB" sz="2400" dirty="0" err="1">
                <a:cs typeface="Arial" panose="020B0604020202020204" pitchFamily="34" charset="0"/>
              </a:rPr>
              <a:t>richtlijnen</a:t>
            </a:r>
            <a:r>
              <a:rPr lang="en-GB" sz="2400" dirty="0">
                <a:cs typeface="Arial" panose="020B0604020202020204" pitchFamily="34" charset="0"/>
              </a:rPr>
              <a:t> voor </a:t>
            </a:r>
            <a:r>
              <a:rPr lang="en-GB" sz="2400" dirty="0" err="1">
                <a:cs typeface="Arial" panose="020B0604020202020204" pitchFamily="34" charset="0"/>
              </a:rPr>
              <a:t>reanimatie</a:t>
            </a:r>
            <a:r>
              <a:rPr lang="en-GB" sz="2400" dirty="0">
                <a:cs typeface="Arial" panose="020B0604020202020204" pitchFamily="34" charset="0"/>
              </a:rPr>
              <a:t> van </a:t>
            </a:r>
            <a:r>
              <a:rPr lang="en-GB" sz="2400" dirty="0" err="1">
                <a:cs typeface="Arial" panose="020B0604020202020204" pitchFamily="34" charset="0"/>
              </a:rPr>
              <a:t>kinderen</a:t>
            </a:r>
            <a:r>
              <a:rPr lang="en-GB" sz="2400" dirty="0">
                <a:cs typeface="Arial" panose="020B0604020202020204" pitchFamily="34" charset="0"/>
              </a:rPr>
              <a:t> </a:t>
            </a:r>
            <a:r>
              <a:rPr lang="en-GB" sz="2400" dirty="0" err="1">
                <a:cs typeface="Arial" panose="020B0604020202020204" pitchFamily="34" charset="0"/>
              </a:rPr>
              <a:t>gelden</a:t>
            </a:r>
            <a:r>
              <a:rPr lang="en-GB" sz="2400" dirty="0">
                <a:cs typeface="Arial" panose="020B0604020202020204" pitchFamily="34" charset="0"/>
              </a:rPr>
              <a:t> voor alle </a:t>
            </a:r>
            <a:r>
              <a:rPr lang="en-GB" sz="2400" dirty="0" err="1">
                <a:cs typeface="Arial" panose="020B0604020202020204" pitchFamily="34" charset="0"/>
              </a:rPr>
              <a:t>kinderen</a:t>
            </a:r>
            <a:r>
              <a:rPr lang="en-GB" sz="2400" dirty="0">
                <a:cs typeface="Arial" panose="020B0604020202020204" pitchFamily="34" charset="0"/>
              </a:rPr>
              <a:t> tot ze het </a:t>
            </a:r>
            <a:r>
              <a:rPr lang="en-GB" sz="2400" dirty="0" err="1">
                <a:cs typeface="Arial" panose="020B0604020202020204" pitchFamily="34" charset="0"/>
              </a:rPr>
              <a:t>uiterlijk</a:t>
            </a:r>
            <a:r>
              <a:rPr lang="en-GB" sz="2400" dirty="0">
                <a:cs typeface="Arial" panose="020B0604020202020204" pitchFamily="34" charset="0"/>
              </a:rPr>
              <a:t> </a:t>
            </a:r>
            <a:r>
              <a:rPr lang="en-GB" sz="2400" dirty="0" err="1">
                <a:cs typeface="Arial" panose="020B0604020202020204" pitchFamily="34" charset="0"/>
              </a:rPr>
              <a:t>hebben</a:t>
            </a:r>
            <a:r>
              <a:rPr lang="en-GB" sz="2400" dirty="0">
                <a:cs typeface="Arial" panose="020B0604020202020204" pitchFamily="34" charset="0"/>
              </a:rPr>
              <a:t> van </a:t>
            </a:r>
            <a:r>
              <a:rPr lang="en-GB" sz="2400" dirty="0" err="1">
                <a:cs typeface="Arial" panose="020B0604020202020204" pitchFamily="34" charset="0"/>
              </a:rPr>
              <a:t>een</a:t>
            </a:r>
            <a:r>
              <a:rPr lang="en-GB" sz="2400" dirty="0">
                <a:cs typeface="Arial" panose="020B0604020202020204" pitchFamily="34" charset="0"/>
              </a:rPr>
              <a:t> </a:t>
            </a:r>
            <a:r>
              <a:rPr lang="en-GB" sz="2400" dirty="0" err="1">
                <a:cs typeface="Arial" panose="020B0604020202020204" pitchFamily="34" charset="0"/>
              </a:rPr>
              <a:t>volwassene</a:t>
            </a:r>
            <a:endParaRPr lang="en-GB" sz="2400" dirty="0">
              <a:cs typeface="Arial" panose="020B0604020202020204" pitchFamily="34" charset="0"/>
            </a:endParaRPr>
          </a:p>
          <a:p>
            <a:pPr marL="457200" indent="-457200">
              <a:spcBef>
                <a:spcPts val="600"/>
              </a:spcBef>
              <a:buFont typeface="Arial" panose="020B0604020202020204" pitchFamily="34" charset="0"/>
              <a:buChar char="•"/>
            </a:pPr>
            <a:endParaRPr lang="en-GB" sz="1600" dirty="0">
              <a:cs typeface="Arial" panose="020B0604020202020204" pitchFamily="34" charset="0"/>
            </a:endParaRPr>
          </a:p>
          <a:p>
            <a:pPr marL="457200" indent="-457200">
              <a:spcBef>
                <a:spcPts val="600"/>
              </a:spcBef>
              <a:buFont typeface="Arial" panose="020B0604020202020204" pitchFamily="34" charset="0"/>
              <a:buChar char="•"/>
            </a:pPr>
            <a:r>
              <a:rPr lang="en-GB" sz="2400" dirty="0" err="1">
                <a:cs typeface="Arial" panose="020B0604020202020204" pitchFamily="34" charset="0"/>
              </a:rPr>
              <a:t>Vroege</a:t>
            </a:r>
            <a:r>
              <a:rPr lang="en-GB" sz="2400" dirty="0">
                <a:cs typeface="Arial" panose="020B0604020202020204" pitchFamily="34" charset="0"/>
              </a:rPr>
              <a:t> </a:t>
            </a:r>
            <a:r>
              <a:rPr lang="en-GB" sz="2400" dirty="0" err="1">
                <a:cs typeface="Arial" panose="020B0604020202020204" pitchFamily="34" charset="0"/>
              </a:rPr>
              <a:t>herkenning</a:t>
            </a:r>
            <a:r>
              <a:rPr lang="en-GB" sz="2400" dirty="0">
                <a:cs typeface="Arial" panose="020B0604020202020204" pitchFamily="34" charset="0"/>
              </a:rPr>
              <a:t> </a:t>
            </a:r>
            <a:r>
              <a:rPr lang="en-GB" sz="2400" dirty="0" err="1">
                <a:cs typeface="Arial" panose="020B0604020202020204" pitchFamily="34" charset="0"/>
              </a:rPr>
              <a:t>kan</a:t>
            </a:r>
            <a:r>
              <a:rPr lang="en-GB" sz="2400" dirty="0">
                <a:cs typeface="Arial" panose="020B0604020202020204" pitchFamily="34" charset="0"/>
              </a:rPr>
              <a:t> </a:t>
            </a:r>
            <a:r>
              <a:rPr lang="en-GB" sz="2400" dirty="0" err="1">
                <a:cs typeface="Arial" panose="020B0604020202020204" pitchFamily="34" charset="0"/>
              </a:rPr>
              <a:t>reanimatie</a:t>
            </a:r>
            <a:r>
              <a:rPr lang="en-GB" sz="2400" dirty="0">
                <a:cs typeface="Arial" panose="020B0604020202020204" pitchFamily="34" charset="0"/>
              </a:rPr>
              <a:t> </a:t>
            </a:r>
            <a:r>
              <a:rPr lang="en-GB" sz="2400" dirty="0" err="1">
                <a:cs typeface="Arial" panose="020B0604020202020204" pitchFamily="34" charset="0"/>
              </a:rPr>
              <a:t>voorkomen</a:t>
            </a:r>
            <a:r>
              <a:rPr lang="en-GB" sz="2400" dirty="0">
                <a:cs typeface="Arial" panose="020B0604020202020204" pitchFamily="34" charset="0"/>
              </a:rPr>
              <a:t> </a:t>
            </a:r>
            <a:r>
              <a:rPr lang="en-GB" sz="2400" dirty="0" err="1">
                <a:cs typeface="Arial" panose="020B0604020202020204" pitchFamily="34" charset="0"/>
              </a:rPr>
              <a:t>én</a:t>
            </a:r>
            <a:r>
              <a:rPr lang="en-GB" sz="2400" dirty="0">
                <a:cs typeface="Arial" panose="020B0604020202020204" pitchFamily="34" charset="0"/>
              </a:rPr>
              <a:t> </a:t>
            </a:r>
            <a:r>
              <a:rPr lang="en-GB" sz="2400" dirty="0" err="1">
                <a:cs typeface="Arial" panose="020B0604020202020204" pitchFamily="34" charset="0"/>
              </a:rPr>
              <a:t>zorgen</a:t>
            </a:r>
            <a:r>
              <a:rPr lang="en-GB" sz="2400" dirty="0">
                <a:cs typeface="Arial" panose="020B0604020202020204" pitchFamily="34" charset="0"/>
              </a:rPr>
              <a:t> voor </a:t>
            </a:r>
            <a:r>
              <a:rPr lang="en-GB" sz="2400" dirty="0" err="1">
                <a:cs typeface="Arial" panose="020B0604020202020204" pitchFamily="34" charset="0"/>
              </a:rPr>
              <a:t>effectieve</a:t>
            </a:r>
            <a:r>
              <a:rPr lang="en-GB" sz="2400" dirty="0">
                <a:cs typeface="Arial" panose="020B0604020202020204" pitchFamily="34" charset="0"/>
              </a:rPr>
              <a:t> </a:t>
            </a:r>
            <a:r>
              <a:rPr lang="en-GB" sz="2400" dirty="0" err="1">
                <a:cs typeface="Arial" panose="020B0604020202020204" pitchFamily="34" charset="0"/>
              </a:rPr>
              <a:t>behandeling</a:t>
            </a:r>
            <a:endParaRPr lang="en-GB" sz="2400" dirty="0">
              <a:cs typeface="Arial" panose="020B0604020202020204" pitchFamily="34" charset="0"/>
            </a:endParaRPr>
          </a:p>
        </p:txBody>
      </p:sp>
      <p:sp>
        <p:nvSpPr>
          <p:cNvPr id="2" name="Tijdelijke aanduiding voor tekst 3">
            <a:extLst>
              <a:ext uri="{FF2B5EF4-FFF2-40B4-BE49-F238E27FC236}">
                <a16:creationId xmlns:a16="http://schemas.microsoft.com/office/drawing/2014/main" id="{9EACBF7F-9BD8-F73E-0B7E-62DD876954C7}"/>
              </a:ext>
            </a:extLst>
          </p:cNvPr>
          <p:cNvSpPr txBox="1">
            <a:spLocks noGrp="1" noRot="1" noMove="1" noResize="1" noEditPoints="1" noAdjustHandles="1" noChangeArrowheads="1" noChangeShapeType="1"/>
          </p:cNvSpPr>
          <p:nvPr/>
        </p:nvSpPr>
        <p:spPr>
          <a:xfrm>
            <a:off x="801525" y="720000"/>
            <a:ext cx="7987809" cy="670512"/>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4500" b="1" i="0" kern="1200" baseline="0">
                <a:solidFill>
                  <a:srgbClr val="005D9F"/>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t>Waarom doen we dit?</a:t>
            </a:r>
          </a:p>
        </p:txBody>
      </p:sp>
    </p:spTree>
    <p:extLst>
      <p:ext uri="{BB962C8B-B14F-4D97-AF65-F5344CB8AC3E}">
        <p14:creationId xmlns:p14="http://schemas.microsoft.com/office/powerpoint/2010/main" val="2126726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38CAFB32-483D-4784-8FFB-1AD58FCFA6E2}"/>
              </a:ext>
            </a:extLst>
          </p:cNvPr>
          <p:cNvSpPr>
            <a:spLocks noGrp="1" noRot="1" noMove="1" noResize="1" noEditPoints="1" noAdjustHandles="1" noChangeArrowheads="1" noChangeShapeType="1"/>
          </p:cNvSpPr>
          <p:nvPr/>
        </p:nvSpPr>
        <p:spPr bwMode="auto">
          <a:xfrm>
            <a:off x="5517073" y="3182054"/>
            <a:ext cx="6227708" cy="939403"/>
          </a:xfrm>
          <a:prstGeom prst="rect">
            <a:avLst/>
          </a:prstGeom>
          <a:noFill/>
          <a:ln w="9525">
            <a:noFill/>
            <a:miter lim="800000"/>
            <a:headEnd/>
            <a:tailEnd/>
          </a:ln>
        </p:spPr>
        <p:txBody>
          <a:bodyPr/>
          <a:lstStyle/>
          <a:p>
            <a:pPr marL="457200" indent="-457200">
              <a:spcBef>
                <a:spcPts val="600"/>
              </a:spcBef>
              <a:buFont typeface="Arial" panose="020B0604020202020204" pitchFamily="34" charset="0"/>
              <a:buChar char="•"/>
            </a:pPr>
            <a:r>
              <a:rPr lang="en-GB" sz="2400" dirty="0">
                <a:cs typeface="Arial" panose="020B0604020202020204" pitchFamily="34" charset="0"/>
              </a:rPr>
              <a:t>Handel direct (</a:t>
            </a:r>
            <a:r>
              <a:rPr lang="en-GB" sz="2400" dirty="0" err="1">
                <a:cs typeface="Arial" panose="020B0604020202020204" pitchFamily="34" charset="0"/>
              </a:rPr>
              <a:t>alarmeren</a:t>
            </a:r>
            <a:r>
              <a:rPr lang="en-GB" sz="2400" dirty="0">
                <a:cs typeface="Arial" panose="020B0604020202020204" pitchFamily="34" charset="0"/>
              </a:rPr>
              <a:t>) </a:t>
            </a:r>
            <a:r>
              <a:rPr lang="en-GB" sz="2400" dirty="0" err="1">
                <a:cs typeface="Arial" panose="020B0604020202020204" pitchFamily="34" charset="0"/>
              </a:rPr>
              <a:t>bij</a:t>
            </a:r>
            <a:r>
              <a:rPr lang="en-GB" sz="2400" dirty="0">
                <a:cs typeface="Arial" panose="020B0604020202020204" pitchFamily="34" charset="0"/>
              </a:rPr>
              <a:t> </a:t>
            </a:r>
            <a:r>
              <a:rPr lang="en-GB" sz="2400" dirty="0" err="1">
                <a:cs typeface="Arial" panose="020B0604020202020204" pitchFamily="34" charset="0"/>
              </a:rPr>
              <a:t>een</a:t>
            </a:r>
            <a:r>
              <a:rPr lang="en-GB" sz="2400" dirty="0">
                <a:cs typeface="Arial" panose="020B0604020202020204" pitchFamily="34" charset="0"/>
              </a:rPr>
              <a:t> kind met </a:t>
            </a:r>
            <a:r>
              <a:rPr lang="en-GB" sz="2400" dirty="0" err="1">
                <a:cs typeface="Arial" panose="020B0604020202020204" pitchFamily="34" charset="0"/>
              </a:rPr>
              <a:t>symptomen</a:t>
            </a:r>
            <a:r>
              <a:rPr lang="en-GB" sz="2400" dirty="0">
                <a:cs typeface="Arial" panose="020B0604020202020204" pitchFamily="34" charset="0"/>
              </a:rPr>
              <a:t> van </a:t>
            </a:r>
            <a:r>
              <a:rPr lang="en-GB" sz="2400" u="sng" dirty="0" err="1">
                <a:cs typeface="Arial" panose="020B0604020202020204" pitchFamily="34" charset="0"/>
              </a:rPr>
              <a:t>ernstige</a:t>
            </a:r>
            <a:r>
              <a:rPr lang="en-GB" sz="2400" dirty="0">
                <a:cs typeface="Arial" panose="020B0604020202020204" pitchFamily="34" charset="0"/>
              </a:rPr>
              <a:t> </a:t>
            </a:r>
            <a:r>
              <a:rPr lang="en-GB" sz="2400" dirty="0" err="1">
                <a:cs typeface="Arial" panose="020B0604020202020204" pitchFamily="34" charset="0"/>
              </a:rPr>
              <a:t>ziekte</a:t>
            </a:r>
            <a:r>
              <a:rPr lang="en-GB" sz="2800" dirty="0">
                <a:latin typeface="Arial" panose="020B0604020202020204" pitchFamily="34" charset="0"/>
                <a:cs typeface="Arial" panose="020B0604020202020204" pitchFamily="34" charset="0"/>
              </a:rPr>
              <a:t>: </a:t>
            </a:r>
          </a:p>
        </p:txBody>
      </p:sp>
      <p:sp>
        <p:nvSpPr>
          <p:cNvPr id="7" name="Tijdelijke aanduiding voor tekst 3">
            <a:extLst>
              <a:ext uri="{FF2B5EF4-FFF2-40B4-BE49-F238E27FC236}">
                <a16:creationId xmlns:a16="http://schemas.microsoft.com/office/drawing/2014/main" id="{CE7076D3-F84B-1ED5-E0F9-045FAB2B5DBD}"/>
              </a:ext>
            </a:extLst>
          </p:cNvPr>
          <p:cNvSpPr txBox="1">
            <a:spLocks noGrp="1" noRot="1" noMove="1" noResize="1" noEditPoints="1" noAdjustHandles="1" noChangeArrowheads="1" noChangeShapeType="1"/>
          </p:cNvSpPr>
          <p:nvPr/>
        </p:nvSpPr>
        <p:spPr>
          <a:xfrm>
            <a:off x="801525" y="720000"/>
            <a:ext cx="7987809" cy="670512"/>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4500" b="1" i="0" kern="1200" baseline="0">
                <a:solidFill>
                  <a:srgbClr val="005D9F"/>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t>Preventie van circulatiestilstand</a:t>
            </a:r>
          </a:p>
        </p:txBody>
      </p:sp>
      <p:pic>
        <p:nvPicPr>
          <p:cNvPr id="3" name="Afbeelding 2" descr="Afbeelding met tekst, Menselijk gezicht, schermopname, Graphics&#10;&#10;Door AI gegenereerde inhoud is mogelijk onjuist.">
            <a:extLst>
              <a:ext uri="{FF2B5EF4-FFF2-40B4-BE49-F238E27FC236}">
                <a16:creationId xmlns:a16="http://schemas.microsoft.com/office/drawing/2014/main" id="{F09F5761-27AC-F7CD-3BD4-0914893D5A67}"/>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936604" y="1897813"/>
            <a:ext cx="4055526" cy="3787304"/>
          </a:xfrm>
          <a:prstGeom prst="rect">
            <a:avLst/>
          </a:prstGeom>
        </p:spPr>
      </p:pic>
    </p:spTree>
    <p:extLst>
      <p:ext uri="{BB962C8B-B14F-4D97-AF65-F5344CB8AC3E}">
        <p14:creationId xmlns:p14="http://schemas.microsoft.com/office/powerpoint/2010/main" val="17653528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E74E050-60F0-14BA-AA1B-C386449A2E39}"/>
              </a:ext>
            </a:extLst>
          </p:cNvPr>
          <p:cNvSpPr>
            <a:spLocks noGrp="1" noRot="1" noMove="1" noResize="1" noEditPoints="1" noAdjustHandles="1" noChangeArrowheads="1" noChangeShapeType="1"/>
          </p:cNvSpPr>
          <p:nvPr/>
        </p:nvSpPr>
        <p:spPr bwMode="auto">
          <a:xfrm>
            <a:off x="801525" y="2800453"/>
            <a:ext cx="10342179" cy="2911397"/>
          </a:xfrm>
          <a:prstGeom prst="rect">
            <a:avLst/>
          </a:prstGeom>
          <a:noFill/>
          <a:ln w="9525">
            <a:noFill/>
            <a:miter lim="800000"/>
            <a:headEnd/>
            <a:tailEnd/>
          </a:ln>
        </p:spPr>
        <p:txBody>
          <a:bodyPr lIns="91440" tIns="45720" rIns="91440" bIns="45720" anchor="t"/>
          <a:lstStyle/>
          <a:p>
            <a:pPr marL="285761" indent="-285750">
              <a:lnSpc>
                <a:spcPct val="107000"/>
              </a:lnSpc>
              <a:buFont typeface="Arial" panose="020B0604020202020204" pitchFamily="34" charset="0"/>
              <a:buChar char="•"/>
            </a:pPr>
            <a:r>
              <a:rPr lang="nl-NL" sz="2400" dirty="0">
                <a:effectLst/>
                <a:latin typeface="Calibri" panose="020F0502020204030204" pitchFamily="34" charset="0"/>
                <a:ea typeface="Calibri" panose="020F0502020204030204" pitchFamily="34" charset="0"/>
                <a:cs typeface="Calibri" panose="020F0502020204030204" pitchFamily="34" charset="0"/>
              </a:rPr>
              <a:t>Niet (volledig) bij bewustzijn</a:t>
            </a:r>
          </a:p>
          <a:p>
            <a:pPr marL="285761" indent="-285750">
              <a:lnSpc>
                <a:spcPct val="107000"/>
              </a:lnSpc>
              <a:buFont typeface="Arial" panose="020B0604020202020204" pitchFamily="34" charset="0"/>
              <a:buChar char="•"/>
            </a:pPr>
            <a:r>
              <a:rPr lang="nl-NL" sz="2400" dirty="0">
                <a:effectLst/>
                <a:latin typeface="Calibri" panose="020F0502020204030204" pitchFamily="34" charset="0"/>
                <a:ea typeface="Calibri" panose="020F0502020204030204" pitchFamily="34" charset="0"/>
                <a:cs typeface="Calibri" panose="020F0502020204030204" pitchFamily="34" charset="0"/>
              </a:rPr>
              <a:t>Stuiptrekkingen</a:t>
            </a:r>
          </a:p>
          <a:p>
            <a:pPr marL="285761" indent="-285750">
              <a:lnSpc>
                <a:spcPct val="107000"/>
              </a:lnSpc>
              <a:buFont typeface="Arial" panose="020B0604020202020204" pitchFamily="34" charset="0"/>
              <a:buChar char="•"/>
            </a:pPr>
            <a:r>
              <a:rPr lang="nl-NL" sz="2400" dirty="0">
                <a:effectLst/>
                <a:latin typeface="Calibri" panose="020F0502020204030204" pitchFamily="34" charset="0"/>
                <a:ea typeface="Calibri" panose="020F0502020204030204" pitchFamily="34" charset="0"/>
                <a:cs typeface="Calibri" panose="020F0502020204030204" pitchFamily="34" charset="0"/>
              </a:rPr>
              <a:t>Verward, onrustig of abnormaal reageren</a:t>
            </a:r>
          </a:p>
          <a:p>
            <a:pPr marL="285761" indent="-285750">
              <a:lnSpc>
                <a:spcPct val="107000"/>
              </a:lnSpc>
              <a:buFont typeface="Arial" panose="020B0604020202020204" pitchFamily="34" charset="0"/>
              <a:buChar char="•"/>
            </a:pPr>
            <a:r>
              <a:rPr lang="nl-NL" sz="2400" dirty="0">
                <a:effectLst/>
                <a:latin typeface="Calibri" panose="020F0502020204030204" pitchFamily="34" charset="0"/>
                <a:ea typeface="Calibri" panose="020F0502020204030204" pitchFamily="34" charset="0"/>
                <a:cs typeface="Calibri" panose="020F0502020204030204" pitchFamily="34" charset="0"/>
              </a:rPr>
              <a:t>Ledematen </a:t>
            </a:r>
            <a:r>
              <a:rPr lang="nl-NL" sz="2400" dirty="0">
                <a:latin typeface="Calibri" panose="020F0502020204030204" pitchFamily="34" charset="0"/>
                <a:ea typeface="Calibri" panose="020F0502020204030204" pitchFamily="34" charset="0"/>
                <a:cs typeface="Calibri" panose="020F0502020204030204" pitchFamily="34" charset="0"/>
              </a:rPr>
              <a:t>plotseling </a:t>
            </a:r>
            <a:r>
              <a:rPr lang="nl-NL" sz="2400" dirty="0">
                <a:effectLst/>
                <a:latin typeface="Calibri" panose="020F0502020204030204" pitchFamily="34" charset="0"/>
                <a:ea typeface="Calibri" panose="020F0502020204030204" pitchFamily="34" charset="0"/>
                <a:cs typeface="Calibri" panose="020F0502020204030204" pitchFamily="34" charset="0"/>
              </a:rPr>
              <a:t>niet kunnen bewegen</a:t>
            </a:r>
          </a:p>
          <a:p>
            <a:pPr marL="285761" indent="-285750">
              <a:lnSpc>
                <a:spcPct val="107000"/>
              </a:lnSpc>
              <a:buFont typeface="Arial" panose="020B0604020202020204" pitchFamily="34" charset="0"/>
              <a:buChar char="•"/>
            </a:pPr>
            <a:r>
              <a:rPr lang="nl-NL" sz="2400" dirty="0">
                <a:effectLst/>
                <a:latin typeface="Calibri" panose="020F0502020204030204" pitchFamily="34" charset="0"/>
                <a:ea typeface="Calibri" panose="020F0502020204030204" pitchFamily="34" charset="0"/>
                <a:cs typeface="Calibri" panose="020F0502020204030204" pitchFamily="34" charset="0"/>
              </a:rPr>
              <a:t>Plotseling niet meer kunnen lopen</a:t>
            </a:r>
          </a:p>
          <a:p>
            <a:pPr marL="285761" indent="-285750">
              <a:lnSpc>
                <a:spcPct val="107000"/>
              </a:lnSpc>
              <a:buFont typeface="Arial" panose="020B0604020202020204" pitchFamily="34" charset="0"/>
              <a:buChar char="•"/>
            </a:pPr>
            <a:r>
              <a:rPr lang="nl-NL" sz="2400" dirty="0">
                <a:effectLst/>
                <a:latin typeface="Calibri" panose="020F0502020204030204" pitchFamily="34" charset="0"/>
                <a:ea typeface="Calibri" panose="020F0502020204030204" pitchFamily="34" charset="0"/>
                <a:cs typeface="Calibri" panose="020F0502020204030204" pitchFamily="34" charset="0"/>
              </a:rPr>
              <a:t>Hevige pijn</a:t>
            </a:r>
          </a:p>
          <a:p>
            <a:pPr marL="285761" indent="-285750">
              <a:lnSpc>
                <a:spcPct val="107000"/>
              </a:lnSpc>
              <a:buFont typeface="Arial" panose="020B0604020202020204" pitchFamily="34" charset="0"/>
              <a:buChar char="•"/>
            </a:pPr>
            <a:r>
              <a:rPr lang="nl-NL" sz="2400" dirty="0">
                <a:effectLst/>
                <a:latin typeface="Calibri" panose="020F0502020204030204" pitchFamily="34" charset="0"/>
                <a:ea typeface="Calibri" panose="020F0502020204030204" pitchFamily="34" charset="0"/>
                <a:cs typeface="Calibri" panose="020F0502020204030204" pitchFamily="34" charset="0"/>
              </a:rPr>
              <a:t>Niet meer kunnen praten</a:t>
            </a:r>
          </a:p>
          <a:p>
            <a:pPr marL="342900" lvl="0" indent="-342900">
              <a:lnSpc>
                <a:spcPct val="107000"/>
              </a:lnSpc>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p:txBody>
      </p:sp>
      <p:sp>
        <p:nvSpPr>
          <p:cNvPr id="3" name="Tekstvak 2">
            <a:extLst>
              <a:ext uri="{FF2B5EF4-FFF2-40B4-BE49-F238E27FC236}">
                <a16:creationId xmlns:a16="http://schemas.microsoft.com/office/drawing/2014/main" id="{D0C149A1-8802-2D5E-32FB-4B4EAEC0FDDF}"/>
              </a:ext>
            </a:extLst>
          </p:cNvPr>
          <p:cNvSpPr txBox="1">
            <a:spLocks noGrp="1" noRot="1" noMove="1" noResize="1" noEditPoints="1" noAdjustHandles="1" noChangeArrowheads="1" noChangeShapeType="1"/>
          </p:cNvSpPr>
          <p:nvPr/>
        </p:nvSpPr>
        <p:spPr>
          <a:xfrm>
            <a:off x="801525" y="1598854"/>
            <a:ext cx="9882189" cy="907941"/>
          </a:xfrm>
          <a:prstGeom prst="rect">
            <a:avLst/>
          </a:prstGeom>
          <a:noFill/>
        </p:spPr>
        <p:txBody>
          <a:bodyPr wrap="square">
            <a:spAutoFit/>
          </a:bodyPr>
          <a:lstStyle/>
          <a:p>
            <a:pPr>
              <a:spcBef>
                <a:spcPts val="600"/>
              </a:spcBef>
            </a:pPr>
            <a:r>
              <a:rPr lang="en-GB" sz="2400" b="1" dirty="0" err="1">
                <a:latin typeface="Calibri" panose="020F0502020204030204" pitchFamily="34" charset="0"/>
                <a:ea typeface="Calibri" panose="020F0502020204030204" pitchFamily="34" charset="0"/>
                <a:cs typeface="Calibri" panose="020F0502020204030204" pitchFamily="34" charset="0"/>
              </a:rPr>
              <a:t>Alarmeer</a:t>
            </a:r>
            <a:r>
              <a:rPr lang="en-GB" sz="2400" b="1" dirty="0">
                <a:latin typeface="Calibri" panose="020F0502020204030204" pitchFamily="34" charset="0"/>
                <a:ea typeface="Calibri" panose="020F0502020204030204" pitchFamily="34" charset="0"/>
                <a:cs typeface="Calibri" panose="020F0502020204030204" pitchFamily="34" charset="0"/>
              </a:rPr>
              <a:t> </a:t>
            </a:r>
            <a:r>
              <a:rPr lang="en-GB" sz="2400" b="1" dirty="0" err="1">
                <a:latin typeface="Calibri" panose="020F0502020204030204" pitchFamily="34" charset="0"/>
                <a:ea typeface="Calibri" panose="020F0502020204030204" pitchFamily="34" charset="0"/>
                <a:cs typeface="Calibri" panose="020F0502020204030204" pitchFamily="34" charset="0"/>
              </a:rPr>
              <a:t>bij</a:t>
            </a:r>
            <a:r>
              <a:rPr lang="en-GB" sz="2400" b="1" dirty="0">
                <a:latin typeface="Calibri" panose="020F0502020204030204" pitchFamily="34" charset="0"/>
                <a:ea typeface="Calibri" panose="020F0502020204030204" pitchFamily="34" charset="0"/>
                <a:cs typeface="Calibri" panose="020F0502020204030204" pitchFamily="34" charset="0"/>
              </a:rPr>
              <a:t> </a:t>
            </a:r>
            <a:r>
              <a:rPr lang="en-GB" sz="2400" b="1" dirty="0" err="1">
                <a:latin typeface="Calibri" panose="020F0502020204030204" pitchFamily="34" charset="0"/>
                <a:ea typeface="Calibri" panose="020F0502020204030204" pitchFamily="34" charset="0"/>
                <a:cs typeface="Calibri" panose="020F0502020204030204" pitchFamily="34" charset="0"/>
              </a:rPr>
              <a:t>tekenen</a:t>
            </a:r>
            <a:r>
              <a:rPr lang="en-GB" sz="2400" b="1" dirty="0">
                <a:latin typeface="Calibri" panose="020F0502020204030204" pitchFamily="34" charset="0"/>
                <a:ea typeface="Calibri" panose="020F0502020204030204" pitchFamily="34" charset="0"/>
                <a:cs typeface="Calibri" panose="020F0502020204030204" pitchFamily="34" charset="0"/>
              </a:rPr>
              <a:t> van </a:t>
            </a:r>
            <a:r>
              <a:rPr lang="en-GB" sz="2400" b="1" u="sng" dirty="0" err="1">
                <a:latin typeface="Calibri" panose="020F0502020204030204" pitchFamily="34" charset="0"/>
                <a:ea typeface="Calibri" panose="020F0502020204030204" pitchFamily="34" charset="0"/>
                <a:cs typeface="Calibri" panose="020F0502020204030204" pitchFamily="34" charset="0"/>
              </a:rPr>
              <a:t>ernstige</a:t>
            </a:r>
            <a:r>
              <a:rPr lang="en-GB" sz="2400" b="1" dirty="0">
                <a:latin typeface="Calibri" panose="020F0502020204030204" pitchFamily="34" charset="0"/>
                <a:ea typeface="Calibri" panose="020F0502020204030204" pitchFamily="34" charset="0"/>
                <a:cs typeface="Calibri" panose="020F0502020204030204" pitchFamily="34" charset="0"/>
              </a:rPr>
              <a:t> </a:t>
            </a:r>
            <a:r>
              <a:rPr lang="en-GB" sz="2400" b="1" dirty="0" err="1">
                <a:latin typeface="Calibri" panose="020F0502020204030204" pitchFamily="34" charset="0"/>
                <a:ea typeface="Calibri" panose="020F0502020204030204" pitchFamily="34" charset="0"/>
                <a:cs typeface="Calibri" panose="020F0502020204030204" pitchFamily="34" charset="0"/>
              </a:rPr>
              <a:t>ziekte</a:t>
            </a:r>
            <a:r>
              <a:rPr lang="en-GB" sz="2400" b="1" dirty="0">
                <a:latin typeface="Calibri" panose="020F0502020204030204" pitchFamily="34" charset="0"/>
                <a:ea typeface="Calibri" panose="020F0502020204030204" pitchFamily="34" charset="0"/>
                <a:cs typeface="Calibri" panose="020F0502020204030204" pitchFamily="34" charset="0"/>
              </a:rPr>
              <a:t> </a:t>
            </a:r>
          </a:p>
          <a:p>
            <a:pPr>
              <a:spcBef>
                <a:spcPts val="600"/>
              </a:spcBef>
            </a:pPr>
            <a:r>
              <a:rPr lang="en-GB" sz="2400" b="1" dirty="0">
                <a:latin typeface="Calibri" panose="020F0502020204030204" pitchFamily="34" charset="0"/>
                <a:ea typeface="Calibri" panose="020F0502020204030204" pitchFamily="34" charset="0"/>
                <a:cs typeface="Calibri" panose="020F0502020204030204" pitchFamily="34" charset="0"/>
              </a:rPr>
              <a:t>(</a:t>
            </a:r>
            <a:r>
              <a:rPr lang="en-GB" sz="2400" b="1" dirty="0" err="1">
                <a:latin typeface="Calibri" panose="020F0502020204030204" pitchFamily="34" charset="0"/>
                <a:ea typeface="Calibri" panose="020F0502020204030204" pitchFamily="34" charset="0"/>
                <a:cs typeface="Calibri" panose="020F0502020204030204" pitchFamily="34" charset="0"/>
              </a:rPr>
              <a:t>Gedrag</a:t>
            </a:r>
            <a:r>
              <a:rPr lang="en-GB" sz="2400" b="1" dirty="0">
                <a:latin typeface="Calibri" panose="020F0502020204030204" pitchFamily="34" charset="0"/>
                <a:ea typeface="Calibri" panose="020F0502020204030204" pitchFamily="34" charset="0"/>
                <a:cs typeface="Calibri" panose="020F0502020204030204" pitchFamily="34" charset="0"/>
              </a:rPr>
              <a:t>, </a:t>
            </a:r>
            <a:r>
              <a:rPr lang="en-GB" sz="2400" dirty="0" err="1">
                <a:latin typeface="Calibri" panose="020F0502020204030204" pitchFamily="34" charset="0"/>
                <a:ea typeface="Calibri" panose="020F0502020204030204" pitchFamily="34" charset="0"/>
                <a:cs typeface="Calibri" panose="020F0502020204030204" pitchFamily="34" charset="0"/>
              </a:rPr>
              <a:t>Ademhaling</a:t>
            </a:r>
            <a:r>
              <a:rPr lang="en-GB" sz="2400" dirty="0">
                <a:latin typeface="Calibri" panose="020F0502020204030204" pitchFamily="34" charset="0"/>
                <a:ea typeface="Calibri" panose="020F0502020204030204" pitchFamily="34" charset="0"/>
                <a:cs typeface="Calibri" panose="020F0502020204030204" pitchFamily="34" charset="0"/>
              </a:rPr>
              <a:t>, </a:t>
            </a:r>
            <a:r>
              <a:rPr lang="en-GB" sz="2400" dirty="0" err="1">
                <a:latin typeface="Calibri" panose="020F0502020204030204" pitchFamily="34" charset="0"/>
                <a:ea typeface="Calibri" panose="020F0502020204030204" pitchFamily="34" charset="0"/>
                <a:cs typeface="Calibri" panose="020F0502020204030204" pitchFamily="34" charset="0"/>
              </a:rPr>
              <a:t>Kleur</a:t>
            </a:r>
            <a:r>
              <a:rPr lang="en-GB" sz="2400" b="1" dirty="0">
                <a:latin typeface="Calibri" panose="020F0502020204030204" pitchFamily="34" charset="0"/>
                <a:ea typeface="Calibri" panose="020F0502020204030204" pitchFamily="34" charset="0"/>
                <a:cs typeface="Calibri" panose="020F0502020204030204" pitchFamily="34" charset="0"/>
              </a:rPr>
              <a:t>) : </a:t>
            </a:r>
          </a:p>
        </p:txBody>
      </p:sp>
      <p:sp>
        <p:nvSpPr>
          <p:cNvPr id="4" name="Tijdelijke aanduiding voor tekst 3">
            <a:extLst>
              <a:ext uri="{FF2B5EF4-FFF2-40B4-BE49-F238E27FC236}">
                <a16:creationId xmlns:a16="http://schemas.microsoft.com/office/drawing/2014/main" id="{CDC5B428-38FB-14FE-FB62-CDBBEB5B9701}"/>
              </a:ext>
            </a:extLst>
          </p:cNvPr>
          <p:cNvSpPr txBox="1">
            <a:spLocks noGrp="1" noRot="1" noMove="1" noResize="1" noEditPoints="1" noAdjustHandles="1" noChangeArrowheads="1" noChangeShapeType="1"/>
          </p:cNvSpPr>
          <p:nvPr/>
        </p:nvSpPr>
        <p:spPr>
          <a:xfrm>
            <a:off x="801525" y="720000"/>
            <a:ext cx="7987809" cy="670512"/>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4500" b="1" i="0" kern="1200" baseline="0">
                <a:solidFill>
                  <a:srgbClr val="005D9F"/>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t>Preventie van circulatiestilstand</a:t>
            </a:r>
          </a:p>
        </p:txBody>
      </p:sp>
      <p:pic>
        <p:nvPicPr>
          <p:cNvPr id="5" name="Afbeelding 4" descr="Afbeelding met tekst, Menselijk gezicht, schermopname, Graphics&#10;&#10;Door AI gegenereerde inhoud is mogelijk onjuist.">
            <a:extLst>
              <a:ext uri="{FF2B5EF4-FFF2-40B4-BE49-F238E27FC236}">
                <a16:creationId xmlns:a16="http://schemas.microsoft.com/office/drawing/2014/main" id="{33071F4A-3C1F-A072-9CCA-B8F7DFBF9174}"/>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7673064" y="2108409"/>
            <a:ext cx="3373876" cy="3150737"/>
          </a:xfrm>
          <a:prstGeom prst="rect">
            <a:avLst/>
          </a:prstGeom>
        </p:spPr>
      </p:pic>
    </p:spTree>
    <p:extLst>
      <p:ext uri="{BB962C8B-B14F-4D97-AF65-F5344CB8AC3E}">
        <p14:creationId xmlns:p14="http://schemas.microsoft.com/office/powerpoint/2010/main" val="6010980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EED988A-3E11-9BCC-B713-479F45BE41AF}"/>
              </a:ext>
            </a:extLst>
          </p:cNvPr>
          <p:cNvSpPr>
            <a:spLocks noGrp="1" noRot="1" noMove="1" noResize="1" noEditPoints="1" noAdjustHandles="1" noChangeArrowheads="1" noChangeShapeType="1"/>
          </p:cNvSpPr>
          <p:nvPr/>
        </p:nvSpPr>
        <p:spPr bwMode="auto">
          <a:xfrm>
            <a:off x="801525" y="2800800"/>
            <a:ext cx="8016241" cy="2278827"/>
          </a:xfrm>
          <a:prstGeom prst="rect">
            <a:avLst/>
          </a:prstGeom>
          <a:noFill/>
          <a:ln w="9525">
            <a:noFill/>
            <a:miter lim="800000"/>
            <a:headEnd/>
            <a:tailEnd/>
          </a:ln>
        </p:spPr>
        <p:txBody>
          <a:bodyPr lIns="91440" tIns="45720" rIns="91440" bIns="45720" anchor="t"/>
          <a:lstStyle/>
          <a:p>
            <a:pPr marL="285761" indent="-285750">
              <a:lnSpc>
                <a:spcPct val="107000"/>
              </a:lnSpc>
              <a:buFont typeface="Arial" panose="020B0604020202020204" pitchFamily="34" charset="0"/>
              <a:buChar char="•"/>
            </a:pPr>
            <a:r>
              <a:rPr lang="nl-NL" sz="2400" dirty="0">
                <a:effectLst/>
                <a:ea typeface="Arial" panose="020B0604020202020204" pitchFamily="34" charset="0"/>
                <a:cs typeface="Times New Roman" panose="02020603050405020304" pitchFamily="18" charset="0"/>
              </a:rPr>
              <a:t>Niet ademen</a:t>
            </a:r>
            <a:endParaRPr lang="nl-NL" sz="2400" dirty="0">
              <a:effectLst/>
              <a:ea typeface="Calibri" panose="020F0502020204030204" pitchFamily="34" charset="0"/>
              <a:cs typeface="Times New Roman" panose="02020603050405020304" pitchFamily="18" charset="0"/>
            </a:endParaRPr>
          </a:p>
          <a:p>
            <a:pPr marL="285761" indent="-285750">
              <a:lnSpc>
                <a:spcPct val="107000"/>
              </a:lnSpc>
              <a:buFont typeface="Arial" panose="020B0604020202020204" pitchFamily="34" charset="0"/>
              <a:buChar char="•"/>
            </a:pPr>
            <a:r>
              <a:rPr lang="nl-NL" sz="2400" dirty="0">
                <a:effectLst/>
                <a:ea typeface="Arial" panose="020B0604020202020204" pitchFamily="34" charset="0"/>
                <a:cs typeface="Times New Roman" panose="02020603050405020304" pitchFamily="18" charset="0"/>
              </a:rPr>
              <a:t>Afwijkend ademen (snel, moeite met ademen, langzaam, onregelmatig, intrekken tussen de ribben, </a:t>
            </a:r>
            <a:r>
              <a:rPr lang="nl-NL" sz="2400" dirty="0" err="1">
                <a:effectLst/>
                <a:ea typeface="Arial" panose="020B0604020202020204" pitchFamily="34" charset="0"/>
                <a:cs typeface="Times New Roman" panose="02020603050405020304" pitchFamily="18" charset="0"/>
              </a:rPr>
              <a:t>neusvleugelen</a:t>
            </a:r>
            <a:r>
              <a:rPr lang="nl-NL" sz="2400" dirty="0">
                <a:effectLst/>
                <a:ea typeface="Arial" panose="020B0604020202020204" pitchFamily="34" charset="0"/>
                <a:cs typeface="Times New Roman" panose="02020603050405020304" pitchFamily="18" charset="0"/>
              </a:rPr>
              <a:t>)</a:t>
            </a:r>
            <a:endParaRPr lang="nl-NL" sz="2400" dirty="0">
              <a:effectLst/>
              <a:ea typeface="Calibri" panose="020F0502020204030204" pitchFamily="34" charset="0"/>
              <a:cs typeface="Times New Roman" panose="02020603050405020304" pitchFamily="18" charset="0"/>
            </a:endParaRPr>
          </a:p>
          <a:p>
            <a:pPr marL="285761" indent="-285750">
              <a:lnSpc>
                <a:spcPct val="107000"/>
              </a:lnSpc>
              <a:buFont typeface="Arial" panose="020B0604020202020204" pitchFamily="34" charset="0"/>
              <a:buChar char="•"/>
            </a:pPr>
            <a:r>
              <a:rPr lang="nl-NL" sz="2400" dirty="0">
                <a:effectLst/>
                <a:ea typeface="Arial" panose="020B0604020202020204" pitchFamily="34" charset="0"/>
                <a:cs typeface="Times New Roman" panose="02020603050405020304" pitchFamily="18" charset="0"/>
              </a:rPr>
              <a:t>Abnormale ademgeluiden</a:t>
            </a:r>
            <a:endParaRPr lang="nl-NL" sz="2400" dirty="0">
              <a:effectLst/>
              <a:ea typeface="Calibri" panose="020F0502020204030204" pitchFamily="34" charset="0"/>
              <a:cs typeface="Times New Roman" panose="02020603050405020304" pitchFamily="18" charset="0"/>
            </a:endParaRPr>
          </a:p>
          <a:p>
            <a:pPr marL="285761" indent="-285750">
              <a:lnSpc>
                <a:spcPct val="107000"/>
              </a:lnSpc>
              <a:buFont typeface="Arial" panose="020B0604020202020204" pitchFamily="34" charset="0"/>
              <a:buChar char="•"/>
            </a:pPr>
            <a:r>
              <a:rPr lang="nl-NL" sz="2400" dirty="0">
                <a:effectLst/>
                <a:ea typeface="Arial" panose="020B0604020202020204" pitchFamily="34" charset="0"/>
                <a:cs typeface="Times New Roman" panose="02020603050405020304" pitchFamily="18" charset="0"/>
              </a:rPr>
              <a:t>Afwijkende houding innemen om beter te kunnen ademen</a:t>
            </a:r>
            <a:endParaRPr lang="nl-NL" sz="2400" dirty="0">
              <a:effectLst/>
              <a:ea typeface="Calibri" panose="020F0502020204030204" pitchFamily="34" charset="0"/>
              <a:cs typeface="Times New Roman" panose="02020603050405020304" pitchFamily="18" charset="0"/>
            </a:endParaRPr>
          </a:p>
          <a:p>
            <a:pPr lvl="0">
              <a:spcBef>
                <a:spcPts val="600"/>
              </a:spcBef>
            </a:pPr>
            <a:endParaRPr lang="en-GB" sz="2800" dirty="0">
              <a:latin typeface="Arial" panose="020B0604020202020204" pitchFamily="34" charset="0"/>
              <a:cs typeface="Arial" panose="020B0604020202020204" pitchFamily="34" charset="0"/>
            </a:endParaRPr>
          </a:p>
        </p:txBody>
      </p:sp>
      <p:sp>
        <p:nvSpPr>
          <p:cNvPr id="4" name="Tekstvak 3">
            <a:extLst>
              <a:ext uri="{FF2B5EF4-FFF2-40B4-BE49-F238E27FC236}">
                <a16:creationId xmlns:a16="http://schemas.microsoft.com/office/drawing/2014/main" id="{84275ECE-643A-65B0-BA0F-7C346FAE73D2}"/>
              </a:ext>
            </a:extLst>
          </p:cNvPr>
          <p:cNvSpPr txBox="1">
            <a:spLocks noGrp="1" noRot="1" noMove="1" noResize="1" noEditPoints="1" noAdjustHandles="1" noChangeArrowheads="1" noChangeShapeType="1"/>
          </p:cNvSpPr>
          <p:nvPr/>
        </p:nvSpPr>
        <p:spPr>
          <a:xfrm>
            <a:off x="801525" y="1598400"/>
            <a:ext cx="8186058" cy="907941"/>
          </a:xfrm>
          <a:prstGeom prst="rect">
            <a:avLst/>
          </a:prstGeom>
          <a:noFill/>
        </p:spPr>
        <p:txBody>
          <a:bodyPr wrap="square">
            <a:spAutoFit/>
          </a:bodyPr>
          <a:lstStyle/>
          <a:p>
            <a:pPr>
              <a:spcBef>
                <a:spcPts val="600"/>
              </a:spcBef>
            </a:pPr>
            <a:r>
              <a:rPr lang="en-GB" sz="2400" b="1" dirty="0" err="1">
                <a:cs typeface="Arial" panose="020B0604020202020204" pitchFamily="34" charset="0"/>
              </a:rPr>
              <a:t>Alarmeer</a:t>
            </a:r>
            <a:r>
              <a:rPr lang="en-GB" sz="2400" b="1" dirty="0">
                <a:cs typeface="Arial" panose="020B0604020202020204" pitchFamily="34" charset="0"/>
              </a:rPr>
              <a:t> </a:t>
            </a:r>
            <a:r>
              <a:rPr lang="en-GB" sz="2400" b="1" dirty="0" err="1">
                <a:cs typeface="Arial" panose="020B0604020202020204" pitchFamily="34" charset="0"/>
              </a:rPr>
              <a:t>bij</a:t>
            </a:r>
            <a:r>
              <a:rPr lang="en-GB" sz="2400" b="1" dirty="0">
                <a:cs typeface="Arial" panose="020B0604020202020204" pitchFamily="34" charset="0"/>
              </a:rPr>
              <a:t> </a:t>
            </a:r>
            <a:r>
              <a:rPr lang="en-GB" sz="2400" b="1" dirty="0" err="1">
                <a:cs typeface="Arial" panose="020B0604020202020204" pitchFamily="34" charset="0"/>
              </a:rPr>
              <a:t>tekenen</a:t>
            </a:r>
            <a:r>
              <a:rPr lang="en-GB" sz="2400" b="1" dirty="0">
                <a:cs typeface="Arial" panose="020B0604020202020204" pitchFamily="34" charset="0"/>
              </a:rPr>
              <a:t> van </a:t>
            </a:r>
            <a:r>
              <a:rPr lang="en-GB" sz="2400" b="1" u="sng" dirty="0" err="1">
                <a:cs typeface="Arial" panose="020B0604020202020204" pitchFamily="34" charset="0"/>
              </a:rPr>
              <a:t>ernstige</a:t>
            </a:r>
            <a:r>
              <a:rPr lang="en-GB" sz="2400" b="1" dirty="0">
                <a:cs typeface="Arial" panose="020B0604020202020204" pitchFamily="34" charset="0"/>
              </a:rPr>
              <a:t> </a:t>
            </a:r>
            <a:r>
              <a:rPr lang="en-GB" sz="2400" b="1" dirty="0" err="1">
                <a:cs typeface="Arial" panose="020B0604020202020204" pitchFamily="34" charset="0"/>
              </a:rPr>
              <a:t>ziekte</a:t>
            </a:r>
            <a:r>
              <a:rPr lang="en-GB" sz="2400" b="1" dirty="0">
                <a:cs typeface="Arial" panose="020B0604020202020204" pitchFamily="34" charset="0"/>
              </a:rPr>
              <a:t>  </a:t>
            </a:r>
          </a:p>
          <a:p>
            <a:pPr>
              <a:spcBef>
                <a:spcPts val="600"/>
              </a:spcBef>
            </a:pPr>
            <a:r>
              <a:rPr lang="en-GB" sz="2400" b="1" dirty="0">
                <a:cs typeface="Arial" panose="020B0604020202020204" pitchFamily="34" charset="0"/>
              </a:rPr>
              <a:t>(</a:t>
            </a:r>
            <a:r>
              <a:rPr lang="en-GB" sz="2400" dirty="0" err="1">
                <a:cs typeface="Arial" panose="020B0604020202020204" pitchFamily="34" charset="0"/>
              </a:rPr>
              <a:t>Gedrag</a:t>
            </a:r>
            <a:r>
              <a:rPr lang="en-GB" sz="2400" b="1" dirty="0">
                <a:cs typeface="Arial" panose="020B0604020202020204" pitchFamily="34" charset="0"/>
              </a:rPr>
              <a:t>, </a:t>
            </a:r>
            <a:r>
              <a:rPr lang="en-GB" sz="2400" b="1" dirty="0" err="1">
                <a:cs typeface="Arial" panose="020B0604020202020204" pitchFamily="34" charset="0"/>
              </a:rPr>
              <a:t>Ademhaling</a:t>
            </a:r>
            <a:r>
              <a:rPr lang="en-GB" sz="2400" b="1" dirty="0">
                <a:cs typeface="Arial" panose="020B0604020202020204" pitchFamily="34" charset="0"/>
              </a:rPr>
              <a:t>, </a:t>
            </a:r>
            <a:r>
              <a:rPr lang="en-GB" sz="2400" dirty="0" err="1">
                <a:cs typeface="Arial" panose="020B0604020202020204" pitchFamily="34" charset="0"/>
              </a:rPr>
              <a:t>Kleur</a:t>
            </a:r>
            <a:r>
              <a:rPr lang="en-GB" sz="2400" b="1" dirty="0">
                <a:cs typeface="Arial" panose="020B0604020202020204" pitchFamily="34" charset="0"/>
              </a:rPr>
              <a:t>) : </a:t>
            </a:r>
          </a:p>
        </p:txBody>
      </p:sp>
      <p:sp>
        <p:nvSpPr>
          <p:cNvPr id="5" name="Tijdelijke aanduiding voor tekst 3">
            <a:extLst>
              <a:ext uri="{FF2B5EF4-FFF2-40B4-BE49-F238E27FC236}">
                <a16:creationId xmlns:a16="http://schemas.microsoft.com/office/drawing/2014/main" id="{2B8452CB-37F2-A893-495E-3F6E55DF8771}"/>
              </a:ext>
            </a:extLst>
          </p:cNvPr>
          <p:cNvSpPr txBox="1">
            <a:spLocks noGrp="1" noRot="1" noMove="1" noResize="1" noEditPoints="1" noAdjustHandles="1" noChangeArrowheads="1" noChangeShapeType="1"/>
          </p:cNvSpPr>
          <p:nvPr/>
        </p:nvSpPr>
        <p:spPr>
          <a:xfrm>
            <a:off x="801525" y="720000"/>
            <a:ext cx="7987809" cy="670512"/>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4500" b="1" i="0" kern="1200" baseline="0">
                <a:solidFill>
                  <a:srgbClr val="005D9F"/>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t>Preventie van circulatiestilstand</a:t>
            </a:r>
          </a:p>
        </p:txBody>
      </p:sp>
      <p:pic>
        <p:nvPicPr>
          <p:cNvPr id="3" name="Afbeelding 2" descr="Afbeelding met tekst, Menselijk gezicht, schermopname, Graphics&#10;&#10;Door AI gegenereerde inhoud is mogelijk onjuist.">
            <a:extLst>
              <a:ext uri="{FF2B5EF4-FFF2-40B4-BE49-F238E27FC236}">
                <a16:creationId xmlns:a16="http://schemas.microsoft.com/office/drawing/2014/main" id="{92647063-8E19-3CD5-68CA-CFFEB8075103}"/>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8587464" y="2108863"/>
            <a:ext cx="3373876" cy="3150737"/>
          </a:xfrm>
          <a:prstGeom prst="rect">
            <a:avLst/>
          </a:prstGeom>
        </p:spPr>
      </p:pic>
    </p:spTree>
    <p:extLst>
      <p:ext uri="{BB962C8B-B14F-4D97-AF65-F5344CB8AC3E}">
        <p14:creationId xmlns:p14="http://schemas.microsoft.com/office/powerpoint/2010/main" val="41832422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94CCDBA4-C52D-6AC6-9822-E592C28E946F}"/>
              </a:ext>
            </a:extLst>
          </p:cNvPr>
          <p:cNvSpPr>
            <a:spLocks noGrp="1" noRot="1" noMove="1" noResize="1" noEditPoints="1" noAdjustHandles="1" noChangeArrowheads="1" noChangeShapeType="1"/>
          </p:cNvSpPr>
          <p:nvPr/>
        </p:nvSpPr>
        <p:spPr bwMode="auto">
          <a:xfrm>
            <a:off x="801525" y="2800800"/>
            <a:ext cx="6915151" cy="731966"/>
          </a:xfrm>
          <a:prstGeom prst="rect">
            <a:avLst/>
          </a:prstGeom>
          <a:noFill/>
          <a:ln w="9525">
            <a:noFill/>
            <a:miter lim="800000"/>
            <a:headEnd/>
            <a:tailEnd/>
          </a:ln>
        </p:spPr>
        <p:txBody>
          <a:bodyPr lIns="91440" tIns="45720" rIns="91440" bIns="45720" anchor="t"/>
          <a:lstStyle/>
          <a:p>
            <a:pPr marL="285761" indent="-285750">
              <a:lnSpc>
                <a:spcPct val="107000"/>
              </a:lnSpc>
              <a:spcAft>
                <a:spcPts val="800"/>
              </a:spcAft>
              <a:buFont typeface="Arial" panose="020B0604020202020204" pitchFamily="34" charset="0"/>
              <a:buChar char="•"/>
            </a:pPr>
            <a:r>
              <a:rPr lang="nl-NL" sz="2400" dirty="0">
                <a:effectLst/>
                <a:ea typeface="Arial" panose="020B0604020202020204" pitchFamily="34" charset="0"/>
                <a:cs typeface="Times New Roman" panose="02020603050405020304" pitchFamily="18" charset="0"/>
              </a:rPr>
              <a:t>Blauw, grauw, gemarmerd of abnormaal bleek</a:t>
            </a:r>
            <a:endParaRPr lang="nl-NL" sz="2400" dirty="0">
              <a:effectLst/>
              <a:ea typeface="Calibri" panose="020F0502020204030204" pitchFamily="34" charset="0"/>
              <a:cs typeface="Times New Roman" panose="02020603050405020304" pitchFamily="18" charset="0"/>
            </a:endParaRPr>
          </a:p>
          <a:p>
            <a:pPr>
              <a:spcBef>
                <a:spcPts val="600"/>
              </a:spcBef>
            </a:pPr>
            <a:endParaRPr lang="en-GB" sz="2400" dirty="0">
              <a:latin typeface="Arial" panose="020B0604020202020204" pitchFamily="34" charset="0"/>
              <a:cs typeface="Arial" panose="020B0604020202020204" pitchFamily="34" charset="0"/>
            </a:endParaRPr>
          </a:p>
        </p:txBody>
      </p:sp>
      <p:sp>
        <p:nvSpPr>
          <p:cNvPr id="4" name="Tekstvak 3">
            <a:extLst>
              <a:ext uri="{FF2B5EF4-FFF2-40B4-BE49-F238E27FC236}">
                <a16:creationId xmlns:a16="http://schemas.microsoft.com/office/drawing/2014/main" id="{110AEB73-1799-B47E-2672-2B543DF53AB2}"/>
              </a:ext>
            </a:extLst>
          </p:cNvPr>
          <p:cNvSpPr txBox="1">
            <a:spLocks noGrp="1" noRot="1" noMove="1" noResize="1" noEditPoints="1" noAdjustHandles="1" noChangeArrowheads="1" noChangeShapeType="1"/>
          </p:cNvSpPr>
          <p:nvPr/>
        </p:nvSpPr>
        <p:spPr>
          <a:xfrm>
            <a:off x="801525" y="1598400"/>
            <a:ext cx="8510589" cy="907941"/>
          </a:xfrm>
          <a:prstGeom prst="rect">
            <a:avLst/>
          </a:prstGeom>
          <a:noFill/>
        </p:spPr>
        <p:txBody>
          <a:bodyPr wrap="square">
            <a:spAutoFit/>
          </a:bodyPr>
          <a:lstStyle/>
          <a:p>
            <a:pPr>
              <a:spcBef>
                <a:spcPts val="600"/>
              </a:spcBef>
            </a:pPr>
            <a:r>
              <a:rPr lang="en-GB" sz="2400" b="1" dirty="0" err="1">
                <a:cs typeface="Arial" panose="020B0604020202020204" pitchFamily="34" charset="0"/>
              </a:rPr>
              <a:t>Alarmeer</a:t>
            </a:r>
            <a:r>
              <a:rPr lang="en-GB" sz="2400" b="1" dirty="0">
                <a:cs typeface="Arial" panose="020B0604020202020204" pitchFamily="34" charset="0"/>
              </a:rPr>
              <a:t> </a:t>
            </a:r>
            <a:r>
              <a:rPr lang="en-GB" sz="2400" b="1" dirty="0" err="1">
                <a:cs typeface="Arial" panose="020B0604020202020204" pitchFamily="34" charset="0"/>
              </a:rPr>
              <a:t>bij</a:t>
            </a:r>
            <a:r>
              <a:rPr lang="en-GB" sz="2400" b="1" dirty="0">
                <a:cs typeface="Arial" panose="020B0604020202020204" pitchFamily="34" charset="0"/>
              </a:rPr>
              <a:t> </a:t>
            </a:r>
            <a:r>
              <a:rPr lang="en-GB" sz="2400" b="1" dirty="0" err="1">
                <a:cs typeface="Arial" panose="020B0604020202020204" pitchFamily="34" charset="0"/>
              </a:rPr>
              <a:t>tekenen</a:t>
            </a:r>
            <a:r>
              <a:rPr lang="en-GB" sz="2400" b="1" dirty="0">
                <a:cs typeface="Arial" panose="020B0604020202020204" pitchFamily="34" charset="0"/>
              </a:rPr>
              <a:t> van </a:t>
            </a:r>
            <a:r>
              <a:rPr lang="en-GB" sz="2400" b="1" u="sng" dirty="0" err="1">
                <a:cs typeface="Arial" panose="020B0604020202020204" pitchFamily="34" charset="0"/>
              </a:rPr>
              <a:t>ernstige</a:t>
            </a:r>
            <a:r>
              <a:rPr lang="en-GB" sz="2400" b="1" dirty="0">
                <a:cs typeface="Arial" panose="020B0604020202020204" pitchFamily="34" charset="0"/>
              </a:rPr>
              <a:t> </a:t>
            </a:r>
            <a:r>
              <a:rPr lang="en-GB" sz="2400" b="1" dirty="0" err="1">
                <a:cs typeface="Arial" panose="020B0604020202020204" pitchFamily="34" charset="0"/>
              </a:rPr>
              <a:t>ziekte</a:t>
            </a:r>
            <a:r>
              <a:rPr lang="en-GB" sz="2400" b="1" dirty="0">
                <a:cs typeface="Arial" panose="020B0604020202020204" pitchFamily="34" charset="0"/>
              </a:rPr>
              <a:t> </a:t>
            </a:r>
          </a:p>
          <a:p>
            <a:pPr>
              <a:spcBef>
                <a:spcPts val="600"/>
              </a:spcBef>
            </a:pPr>
            <a:r>
              <a:rPr lang="en-GB" sz="2400" b="1" dirty="0">
                <a:cs typeface="Arial" panose="020B0604020202020204" pitchFamily="34" charset="0"/>
              </a:rPr>
              <a:t>(</a:t>
            </a:r>
            <a:r>
              <a:rPr lang="en-GB" sz="2400" dirty="0" err="1">
                <a:cs typeface="Arial" panose="020B0604020202020204" pitchFamily="34" charset="0"/>
              </a:rPr>
              <a:t>Gedrag</a:t>
            </a:r>
            <a:r>
              <a:rPr lang="en-GB" sz="2400" dirty="0">
                <a:cs typeface="Arial" panose="020B0604020202020204" pitchFamily="34" charset="0"/>
              </a:rPr>
              <a:t>, </a:t>
            </a:r>
            <a:r>
              <a:rPr lang="en-GB" sz="2400" dirty="0" err="1">
                <a:cs typeface="Arial" panose="020B0604020202020204" pitchFamily="34" charset="0"/>
              </a:rPr>
              <a:t>Ademhaling</a:t>
            </a:r>
            <a:r>
              <a:rPr lang="en-GB" sz="2400" b="1" dirty="0">
                <a:cs typeface="Arial" panose="020B0604020202020204" pitchFamily="34" charset="0"/>
              </a:rPr>
              <a:t>, </a:t>
            </a:r>
            <a:r>
              <a:rPr lang="en-GB" sz="2400" b="1" dirty="0" err="1">
                <a:cs typeface="Arial" panose="020B0604020202020204" pitchFamily="34" charset="0"/>
              </a:rPr>
              <a:t>Kleur</a:t>
            </a:r>
            <a:r>
              <a:rPr lang="en-GB" sz="2400" b="1" dirty="0">
                <a:cs typeface="Arial" panose="020B0604020202020204" pitchFamily="34" charset="0"/>
              </a:rPr>
              <a:t> van de </a:t>
            </a:r>
            <a:r>
              <a:rPr lang="en-GB" sz="2400" b="1" dirty="0" err="1">
                <a:cs typeface="Arial" panose="020B0604020202020204" pitchFamily="34" charset="0"/>
              </a:rPr>
              <a:t>huid</a:t>
            </a:r>
            <a:r>
              <a:rPr lang="en-GB" sz="2400" b="1" dirty="0">
                <a:cs typeface="Arial" panose="020B0604020202020204" pitchFamily="34" charset="0"/>
              </a:rPr>
              <a:t>) : </a:t>
            </a:r>
          </a:p>
        </p:txBody>
      </p:sp>
      <p:sp>
        <p:nvSpPr>
          <p:cNvPr id="5" name="Tijdelijke aanduiding voor tekst 3">
            <a:extLst>
              <a:ext uri="{FF2B5EF4-FFF2-40B4-BE49-F238E27FC236}">
                <a16:creationId xmlns:a16="http://schemas.microsoft.com/office/drawing/2014/main" id="{84F8C979-AEE6-5CCE-1193-A6E5927967B0}"/>
              </a:ext>
            </a:extLst>
          </p:cNvPr>
          <p:cNvSpPr txBox="1">
            <a:spLocks noGrp="1" noRot="1" noMove="1" noResize="1" noEditPoints="1" noAdjustHandles="1" noChangeArrowheads="1" noChangeShapeType="1"/>
          </p:cNvSpPr>
          <p:nvPr/>
        </p:nvSpPr>
        <p:spPr>
          <a:xfrm>
            <a:off x="801525" y="720000"/>
            <a:ext cx="7987809" cy="670512"/>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4500" b="1" i="0" kern="1200" baseline="0">
                <a:solidFill>
                  <a:srgbClr val="005D9F"/>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t>Preventie van circulatiestilstand</a:t>
            </a:r>
          </a:p>
        </p:txBody>
      </p:sp>
      <p:pic>
        <p:nvPicPr>
          <p:cNvPr id="3" name="Afbeelding 2" descr="Afbeelding met tekst, Menselijk gezicht, schermopname, Graphics&#10;&#10;Door AI gegenereerde inhoud is mogelijk onjuist.">
            <a:extLst>
              <a:ext uri="{FF2B5EF4-FFF2-40B4-BE49-F238E27FC236}">
                <a16:creationId xmlns:a16="http://schemas.microsoft.com/office/drawing/2014/main" id="{2BFCFB50-0117-557E-6E99-228EE33DDF20}"/>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7673064" y="2108409"/>
            <a:ext cx="3373876" cy="3150737"/>
          </a:xfrm>
          <a:prstGeom prst="rect">
            <a:avLst/>
          </a:prstGeom>
        </p:spPr>
      </p:pic>
    </p:spTree>
    <p:extLst>
      <p:ext uri="{BB962C8B-B14F-4D97-AF65-F5344CB8AC3E}">
        <p14:creationId xmlns:p14="http://schemas.microsoft.com/office/powerpoint/2010/main" val="1557624592"/>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Aangepast ontwerp">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Aangepast ontwerp">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Aangepast ontwerp">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Dia model 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Aangepast ontwerp">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70DA1A21C114C4CBA121BAE61DC2D67" ma:contentTypeVersion="6" ma:contentTypeDescription="Een nieuw document maken." ma:contentTypeScope="" ma:versionID="c6215212bb35b225507a1864ec56b681">
  <xsd:schema xmlns:xsd="http://www.w3.org/2001/XMLSchema" xmlns:xs="http://www.w3.org/2001/XMLSchema" xmlns:p="http://schemas.microsoft.com/office/2006/metadata/properties" xmlns:ns2="a6cd5496-90a4-406e-aed3-8b8a0518acaa" targetNamespace="http://schemas.microsoft.com/office/2006/metadata/properties" ma:root="true" ma:fieldsID="3ad2cded7f71803f18aae352451eae6d" ns2:_="">
    <xsd:import namespace="a6cd5496-90a4-406e-aed3-8b8a0518aca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Veranderingen_x003a_"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cd5496-90a4-406e-aed3-8b8a0518aca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Veranderingen_x003a_" ma:index="12" nillable="true" ma:displayName="Veranderingen:" ma:format="Dropdown" ma:internalName="Veranderingen_x003a_">
      <xsd:simpleType>
        <xsd:restriction base="dms:Note">
          <xsd:maxLength value="255"/>
        </xsd:restriction>
      </xsd:simpleType>
    </xsd:element>
    <xsd:element name="MediaServiceBillingMetadata" ma:index="13"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Veranderingen_x003a_ xmlns="a6cd5496-90a4-406e-aed3-8b8a0518acaa" xsi:nil="true"/>
  </documentManagement>
</p:properties>
</file>

<file path=customXml/itemProps1.xml><?xml version="1.0" encoding="utf-8"?>
<ds:datastoreItem xmlns:ds="http://schemas.openxmlformats.org/officeDocument/2006/customXml" ds:itemID="{59225736-343B-4BA2-AEEF-27304FAE823C}">
  <ds:schemaRefs>
    <ds:schemaRef ds:uri="http://schemas.microsoft.com/sharepoint/v3/contenttype/forms"/>
  </ds:schemaRefs>
</ds:datastoreItem>
</file>

<file path=customXml/itemProps2.xml><?xml version="1.0" encoding="utf-8"?>
<ds:datastoreItem xmlns:ds="http://schemas.openxmlformats.org/officeDocument/2006/customXml" ds:itemID="{5B42F206-8F45-406B-93A9-2DC235FBC9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6cd5496-90a4-406e-aed3-8b8a0518ac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00FD7CE-AC58-4CCF-8C51-AED1FBDB21F3}">
  <ds:schemaRefs>
    <ds:schemaRef ds:uri="http://schemas.microsoft.com/office/2006/documentManagement/types"/>
    <ds:schemaRef ds:uri="http://schemas.microsoft.com/office/2006/metadata/properties"/>
    <ds:schemaRef ds:uri="http://www.w3.org/XML/1998/namespace"/>
    <ds:schemaRef ds:uri="http://purl.org/dc/elements/1.1/"/>
    <ds:schemaRef ds:uri="http://purl.org/dc/terms/"/>
    <ds:schemaRef ds:uri="http://schemas.microsoft.com/office/infopath/2007/PartnerControls"/>
    <ds:schemaRef ds:uri="http://schemas.openxmlformats.org/package/2006/metadata/core-properties"/>
    <ds:schemaRef ds:uri="a6cd5496-90a4-406e-aed3-8b8a0518acaa"/>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119</TotalTime>
  <Words>3002</Words>
  <Application>Microsoft Office PowerPoint</Application>
  <PresentationFormat>Breedbeeld</PresentationFormat>
  <Paragraphs>441</Paragraphs>
  <Slides>40</Slides>
  <Notes>36</Notes>
  <HiddenSlides>0</HiddenSlides>
  <MMClips>8</MMClips>
  <ScaleCrop>false</ScaleCrop>
  <HeadingPairs>
    <vt:vector size="6" baseType="variant">
      <vt:variant>
        <vt:lpstr>Gebruikte lettertypen</vt:lpstr>
      </vt:variant>
      <vt:variant>
        <vt:i4>6</vt:i4>
      </vt:variant>
      <vt:variant>
        <vt:lpstr>Thema</vt:lpstr>
      </vt:variant>
      <vt:variant>
        <vt:i4>6</vt:i4>
      </vt:variant>
      <vt:variant>
        <vt:lpstr>Diatitels</vt:lpstr>
      </vt:variant>
      <vt:variant>
        <vt:i4>40</vt:i4>
      </vt:variant>
    </vt:vector>
  </HeadingPairs>
  <TitlesOfParts>
    <vt:vector size="52" baseType="lpstr">
      <vt:lpstr>Arial</vt:lpstr>
      <vt:lpstr>Calibri</vt:lpstr>
      <vt:lpstr>Calibri Light</vt:lpstr>
      <vt:lpstr>Courier New</vt:lpstr>
      <vt:lpstr>Symbol</vt:lpstr>
      <vt:lpstr>Wingdings</vt:lpstr>
      <vt:lpstr>Kantoorthema</vt:lpstr>
      <vt:lpstr>2_Aangepast ontwerp</vt:lpstr>
      <vt:lpstr>Aangepast ontwerp</vt:lpstr>
      <vt:lpstr>1_Aangepast ontwerp</vt:lpstr>
      <vt:lpstr>Dia model 2</vt:lpstr>
      <vt:lpstr>3_Aangepast ontwerp</vt:lpstr>
      <vt:lpstr>PowerPoint-presentatie</vt:lpstr>
      <vt:lpstr>Basiscursus reanimatie van kinderen (PBLS) </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Presentatie basiscursus PBLS</dc:title>
  <dc:creator>Martijn | Reanimatie Raad</dc:creator>
  <cp:lastModifiedBy>Frank | Reanimatie Raad</cp:lastModifiedBy>
  <cp:revision>58</cp:revision>
  <dcterms:created xsi:type="dcterms:W3CDTF">2021-06-08T15:16:41Z</dcterms:created>
  <dcterms:modified xsi:type="dcterms:W3CDTF">2026-04-29T14:46:11Z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0x010100A70DA1A21C114C4CBA121BAE61DC2D67</vt:lpwstr>
  </property>
</Properties>
</file>