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7" r:id="rId5"/>
    <p:sldMasterId id="2147483655" r:id="rId6"/>
    <p:sldMasterId id="2147483650" r:id="rId7"/>
  </p:sldMasterIdLst>
  <p:notesMasterIdLst>
    <p:notesMasterId r:id="rId36"/>
  </p:notesMasterIdLst>
  <p:sldIdLst>
    <p:sldId id="378" r:id="rId8"/>
    <p:sldId id="256" r:id="rId9"/>
    <p:sldId id="345" r:id="rId10"/>
    <p:sldId id="333" r:id="rId11"/>
    <p:sldId id="298" r:id="rId12"/>
    <p:sldId id="330" r:id="rId13"/>
    <p:sldId id="299" r:id="rId14"/>
    <p:sldId id="329" r:id="rId15"/>
    <p:sldId id="261" r:id="rId16"/>
    <p:sldId id="344" r:id="rId17"/>
    <p:sldId id="337" r:id="rId18"/>
    <p:sldId id="308" r:id="rId19"/>
    <p:sldId id="338" r:id="rId20"/>
    <p:sldId id="340" r:id="rId21"/>
    <p:sldId id="314" r:id="rId22"/>
    <p:sldId id="341" r:id="rId23"/>
    <p:sldId id="334" r:id="rId24"/>
    <p:sldId id="320" r:id="rId25"/>
    <p:sldId id="342" r:id="rId26"/>
    <p:sldId id="322" r:id="rId27"/>
    <p:sldId id="335" r:id="rId28"/>
    <p:sldId id="321" r:id="rId29"/>
    <p:sldId id="324" r:id="rId30"/>
    <p:sldId id="325" r:id="rId31"/>
    <p:sldId id="331" r:id="rId32"/>
    <p:sldId id="377" r:id="rId33"/>
    <p:sldId id="327" r:id="rId34"/>
    <p:sldId id="328" r:id="rId35"/>
  </p:sldIdLst>
  <p:sldSz cx="12192000" cy="6858000"/>
  <p:notesSz cx="6858000" cy="9144000"/>
  <p:defaultText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leiding" id="{FE1B027A-A8B5-4F94-B117-44BBEB17D850}">
          <p14:sldIdLst>
            <p14:sldId id="378"/>
            <p14:sldId id="256"/>
            <p14:sldId id="345"/>
            <p14:sldId id="333"/>
            <p14:sldId id="298"/>
            <p14:sldId id="330"/>
            <p14:sldId id="299"/>
          </p14:sldIdLst>
        </p14:section>
        <p14:section name="Start praktijktraining" id="{0D395AEB-F746-44AA-8828-B9866678B82F}">
          <p14:sldIdLst>
            <p14:sldId id="329"/>
            <p14:sldId id="261"/>
          </p14:sldIdLst>
        </p14:section>
        <p14:section name="Cluster 1" id="{33045BE5-6D96-453B-950D-09508AB58FF8}">
          <p14:sldIdLst>
            <p14:sldId id="344"/>
            <p14:sldId id="337"/>
            <p14:sldId id="308"/>
          </p14:sldIdLst>
        </p14:section>
        <p14:section name="Cluster 2" id="{F57AE5CA-D8A1-4157-83CA-0A3ECF71C43E}">
          <p14:sldIdLst>
            <p14:sldId id="338"/>
            <p14:sldId id="340"/>
          </p14:sldIdLst>
        </p14:section>
        <p14:section name="AED" id="{D49D7CAA-CAA7-4B60-A80E-7950A558842E}">
          <p14:sldIdLst>
            <p14:sldId id="314"/>
            <p14:sldId id="341"/>
          </p14:sldIdLst>
        </p14:section>
        <p14:section name="Aanvullende vaardigheden" id="{42270FBB-81FC-4C1A-83FC-DA9CDA2F3FF3}">
          <p14:sldIdLst>
            <p14:sldId id="334"/>
            <p14:sldId id="320"/>
            <p14:sldId id="342"/>
            <p14:sldId id="322"/>
          </p14:sldIdLst>
        </p14:section>
        <p14:section name="Aanvullende informatie" id="{74610749-50A9-40EA-9F72-F5B98C100B13}">
          <p14:sldIdLst>
            <p14:sldId id="335"/>
            <p14:sldId id="321"/>
            <p14:sldId id="324"/>
            <p14:sldId id="325"/>
            <p14:sldId id="331"/>
            <p14:sldId id="377"/>
          </p14:sldIdLst>
        </p14:section>
        <p14:section name="Afronding van de cursus" id="{C00F42FE-3350-40D0-87DD-4A033D4C6A59}">
          <p14:sldIdLst>
            <p14:sldId id="327"/>
            <p14:sldId id="32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B68426-6F55-8251-F8C7-DF58C172978D}" name="Jan Hoefnagel" initials="JH" userId="S::jan@ambulancemasterclass.nl::c0b9ac11-5870-45dc-9c88-5575585beb5b" providerId="AD"/>
  <p188:author id="{F47EDA29-0078-2FA5-A90D-B2103DAD7AAC}" name="Ramón Soer" initials="RS" userId="S::Ramon@dutchsafetygroup.nl::733e917f-8980-4b2c-95b6-b16c806f84ae" providerId="AD"/>
  <p188:author id="{ABC18A58-6BAF-E521-6BDB-D6D7A88694D2}" name="Martijn | Reanimatie Raad" initials="M" userId="S::martijn@reanimatieraad.nl::e63f217c-86df-4374-ab6b-660d3de87475" providerId="AD"/>
  <p188:author id="{774A4876-1CBD-64E3-AA0E-4CC995F4D22D}" name="Ramón Soer" initials="RS" userId="S::ramon_dutchsafetygroup.nl#ext#@reanimatieraad.onmicrosoft.com::b45f57fd-2b24-4ae4-a2ad-95374bb576f1" providerId="AD"/>
  <p188:author id="{D1341487-97C8-4EB7-2CB9-CB83EAE1CA99}" name="Jan Hoefnagel" initials="JH" userId="S::jan_ambulancemasterclass.nl#ext#@reanimatieraad.onmicrosoft.com::9fc6f812-1e42-41f5-9fff-e17e463d34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tijn | Reanimatie Raad" initials="M|RR" lastIdx="1" clrIdx="0">
    <p:extLst>
      <p:ext uri="{19B8F6BF-5375-455C-9EA6-DF929625EA0E}">
        <p15:presenceInfo xmlns:p15="http://schemas.microsoft.com/office/powerpoint/2012/main" userId="S::maas@reanimatieraad.nl::e63f217c-86df-4374-ab6b-660d3de87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5C9F"/>
    <a:srgbClr val="E40038"/>
    <a:srgbClr val="005D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08" autoAdjust="0"/>
  </p:normalViewPr>
  <p:slideViewPr>
    <p:cSldViewPr snapToGrid="0">
      <p:cViewPr varScale="1">
        <p:scale>
          <a:sx n="64" d="100"/>
          <a:sy n="64" d="100"/>
        </p:scale>
        <p:origin x="139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21" Type="http://schemas.openxmlformats.org/officeDocument/2006/relationships/slide" Target="slides/slide14.xml"/><Relationship Id="rId34" Type="http://schemas.openxmlformats.org/officeDocument/2006/relationships/slide" Target="slides/slide27.xml"/><Relationship Id="rId42"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20CD8B-A379-4007-B547-970946767B2D}"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04DAE9F-9553-44FB-9D88-D1214241C95D}">
      <dgm:prSet phldrT="[Text]" phldr="0" custT="1"/>
      <dgm:spPr/>
      <dgm:t>
        <a:bodyPr/>
        <a:lstStyle/>
        <a:p>
          <a:pPr rtl="0"/>
          <a:r>
            <a:rPr lang="en-US" sz="1400" dirty="0">
              <a:latin typeface="Calibri Light" panose="020F0302020204030204"/>
            </a:rPr>
            <a:t> </a:t>
          </a:r>
          <a:r>
            <a:rPr lang="en-US" sz="1400" dirty="0" err="1">
              <a:latin typeface="Calibri Light" panose="020F0302020204030204"/>
            </a:rPr>
            <a:t>Verdieping</a:t>
          </a:r>
          <a:r>
            <a:rPr lang="en-US" sz="1400" dirty="0">
              <a:latin typeface="Calibri Light" panose="020F0302020204030204"/>
            </a:rPr>
            <a:t> first responder</a:t>
          </a:r>
          <a:endParaRPr lang="en-US" sz="1400" dirty="0"/>
        </a:p>
      </dgm:t>
    </dgm:pt>
    <dgm:pt modelId="{84D6968A-AF9E-4F40-BA88-C82FF5420E43}" type="parTrans" cxnId="{96F90C03-4CE3-4A62-8204-56EF8A5B042A}">
      <dgm:prSet/>
      <dgm:spPr/>
      <dgm:t>
        <a:bodyPr/>
        <a:lstStyle/>
        <a:p>
          <a:endParaRPr lang="en-US"/>
        </a:p>
      </dgm:t>
    </dgm:pt>
    <dgm:pt modelId="{2CB02049-E273-4A16-8BCD-C59B8C8C8910}" type="sibTrans" cxnId="{96F90C03-4CE3-4A62-8204-56EF8A5B042A}">
      <dgm:prSet/>
      <dgm:spPr/>
      <dgm:t>
        <a:bodyPr/>
        <a:lstStyle/>
        <a:p>
          <a:endParaRPr lang="en-US"/>
        </a:p>
      </dgm:t>
    </dgm:pt>
    <dgm:pt modelId="{531474A9-4BED-4244-A160-D108DFDCA5CF}">
      <dgm:prSet phldrT="[Text]" phldr="0" custT="1"/>
      <dgm:spPr/>
      <dgm:t>
        <a:bodyPr/>
        <a:lstStyle/>
        <a:p>
          <a:pPr rtl="0"/>
          <a:r>
            <a:rPr lang="en-US" sz="1400" dirty="0">
              <a:latin typeface="Calibri Light" panose="020F0302020204030204"/>
            </a:rPr>
            <a:t> </a:t>
          </a:r>
          <a:r>
            <a:rPr lang="en-US" sz="1400" dirty="0" err="1">
              <a:latin typeface="Calibri Light" panose="020F0302020204030204"/>
            </a:rPr>
            <a:t>Niet</a:t>
          </a:r>
          <a:r>
            <a:rPr lang="en-US" sz="1400" dirty="0">
              <a:latin typeface="Calibri Light" panose="020F0302020204030204"/>
            </a:rPr>
            <a:t> </a:t>
          </a:r>
          <a:r>
            <a:rPr lang="en-US" sz="1400" dirty="0" err="1">
              <a:latin typeface="Calibri Light" panose="020F0302020204030204"/>
            </a:rPr>
            <a:t>technische</a:t>
          </a:r>
          <a:r>
            <a:rPr lang="en-US" sz="1400" dirty="0">
              <a:latin typeface="Calibri Light" panose="020F0302020204030204"/>
            </a:rPr>
            <a:t> </a:t>
          </a:r>
          <a:r>
            <a:rPr lang="en-US" sz="1400" dirty="0" err="1">
              <a:latin typeface="Calibri Light" panose="020F0302020204030204"/>
            </a:rPr>
            <a:t>vaardigheden</a:t>
          </a:r>
          <a:endParaRPr lang="en-US" sz="1400" dirty="0"/>
        </a:p>
      </dgm:t>
    </dgm:pt>
    <dgm:pt modelId="{3B327177-4B75-46CD-AD07-695AFB1C8AA0}" type="parTrans" cxnId="{D578D5F6-0E2F-4B6D-A54A-2B7BFFE3389A}">
      <dgm:prSet/>
      <dgm:spPr/>
      <dgm:t>
        <a:bodyPr/>
        <a:lstStyle/>
        <a:p>
          <a:endParaRPr lang="en-US"/>
        </a:p>
      </dgm:t>
    </dgm:pt>
    <dgm:pt modelId="{3E6BDB7B-6780-428B-9E1D-714B4C95CCE6}" type="sibTrans" cxnId="{D578D5F6-0E2F-4B6D-A54A-2B7BFFE3389A}">
      <dgm:prSet/>
      <dgm:spPr/>
      <dgm:t>
        <a:bodyPr/>
        <a:lstStyle/>
        <a:p>
          <a:endParaRPr lang="en-US"/>
        </a:p>
      </dgm:t>
    </dgm:pt>
    <dgm:pt modelId="{D4858E2D-9296-4AE9-A533-12AB33F751E1}">
      <dgm:prSet phldrT="[Text]" phldr="0" custT="1"/>
      <dgm:spPr/>
      <dgm:t>
        <a:bodyPr/>
        <a:lstStyle/>
        <a:p>
          <a:pPr rtl="0"/>
          <a:r>
            <a:rPr lang="en-US" sz="1400" dirty="0">
              <a:latin typeface="Calibri Light" panose="020F0302020204030204"/>
            </a:rPr>
            <a:t> </a:t>
          </a:r>
          <a:r>
            <a:rPr lang="en-US" sz="1400" dirty="0" err="1">
              <a:latin typeface="Calibri Light" panose="020F0302020204030204"/>
            </a:rPr>
            <a:t>Aanvullende</a:t>
          </a:r>
          <a:r>
            <a:rPr lang="en-US" sz="1400" dirty="0">
              <a:latin typeface="Calibri Light" panose="020F0302020204030204"/>
            </a:rPr>
            <a:t> vaardigheden</a:t>
          </a:r>
          <a:endParaRPr lang="en-US" sz="1400" dirty="0"/>
        </a:p>
      </dgm:t>
    </dgm:pt>
    <dgm:pt modelId="{119613AC-E8C1-45FC-8DCB-157155EA986D}" type="parTrans" cxnId="{E1E55808-4E48-4437-B46B-82B8AD9AAF7C}">
      <dgm:prSet/>
      <dgm:spPr/>
      <dgm:t>
        <a:bodyPr/>
        <a:lstStyle/>
        <a:p>
          <a:endParaRPr lang="en-US"/>
        </a:p>
      </dgm:t>
    </dgm:pt>
    <dgm:pt modelId="{3EADA3C8-B286-492F-ADD0-86326F51B7E5}" type="sibTrans" cxnId="{E1E55808-4E48-4437-B46B-82B8AD9AAF7C}">
      <dgm:prSet/>
      <dgm:spPr/>
      <dgm:t>
        <a:bodyPr/>
        <a:lstStyle/>
        <a:p>
          <a:endParaRPr lang="en-US"/>
        </a:p>
      </dgm:t>
    </dgm:pt>
    <dgm:pt modelId="{C7D598B8-0623-4C97-8614-BA717D9F60FA}">
      <dgm:prSet phldrT="[Text]" phldr="0" custT="1"/>
      <dgm:spPr/>
      <dgm:t>
        <a:bodyPr/>
        <a:lstStyle/>
        <a:p>
          <a:pPr rtl="0"/>
          <a:r>
            <a:rPr lang="en-US" sz="1400" dirty="0">
              <a:latin typeface="Calibri Light" panose="020F0302020204030204"/>
            </a:rPr>
            <a:t> </a:t>
          </a:r>
          <a:r>
            <a:rPr lang="en-US" sz="1400" dirty="0" err="1">
              <a:latin typeface="Calibri Light" panose="020F0302020204030204"/>
            </a:rPr>
            <a:t>Beademen</a:t>
          </a:r>
          <a:r>
            <a:rPr lang="en-US" sz="1400" dirty="0">
              <a:latin typeface="Calibri Light" panose="020F0302020204030204"/>
            </a:rPr>
            <a:t> met hulpmiddelen</a:t>
          </a:r>
        </a:p>
      </dgm:t>
    </dgm:pt>
    <dgm:pt modelId="{D8EAF9DC-E49E-4529-80B9-C8070C54E211}" type="parTrans" cxnId="{60C36524-5BD5-4E9E-9680-7BB6BEA4F3CE}">
      <dgm:prSet/>
      <dgm:spPr/>
      <dgm:t>
        <a:bodyPr/>
        <a:lstStyle/>
        <a:p>
          <a:endParaRPr lang="en-US"/>
        </a:p>
      </dgm:t>
    </dgm:pt>
    <dgm:pt modelId="{FAA12A22-ABFB-4FB5-A365-74B429CEA166}" type="sibTrans" cxnId="{60C36524-5BD5-4E9E-9680-7BB6BEA4F3CE}">
      <dgm:prSet/>
      <dgm:spPr/>
      <dgm:t>
        <a:bodyPr/>
        <a:lstStyle/>
        <a:p>
          <a:endParaRPr lang="en-US"/>
        </a:p>
      </dgm:t>
    </dgm:pt>
    <dgm:pt modelId="{83A488C1-0120-4221-9C6C-E332847EF590}">
      <dgm:prSet phldr="0" custT="1"/>
      <dgm:spPr/>
      <dgm:t>
        <a:bodyPr/>
        <a:lstStyle/>
        <a:p>
          <a:pPr rtl="0"/>
          <a:r>
            <a:rPr lang="en-US" sz="1400" dirty="0">
              <a:latin typeface="Calibri Light" panose="020F0302020204030204"/>
            </a:rPr>
            <a:t> Speciale scenario's</a:t>
          </a:r>
        </a:p>
      </dgm:t>
    </dgm:pt>
    <dgm:pt modelId="{077F2EBE-BCC4-45CB-B3FD-BA024003FA5B}" type="parTrans" cxnId="{6D13A970-2B42-4B1F-82D1-8FA9D17A58EE}">
      <dgm:prSet/>
      <dgm:spPr/>
      <dgm:t>
        <a:bodyPr/>
        <a:lstStyle/>
        <a:p>
          <a:endParaRPr lang="nl-NL"/>
        </a:p>
      </dgm:t>
    </dgm:pt>
    <dgm:pt modelId="{7F47801F-EEC8-4979-A055-3729417040D5}" type="sibTrans" cxnId="{6D13A970-2B42-4B1F-82D1-8FA9D17A58EE}">
      <dgm:prSet/>
      <dgm:spPr/>
      <dgm:t>
        <a:bodyPr/>
        <a:lstStyle/>
        <a:p>
          <a:endParaRPr lang="nl-NL"/>
        </a:p>
      </dgm:t>
    </dgm:pt>
    <dgm:pt modelId="{5A65BB95-27E9-8540-B7B4-01930AE1C4E0}">
      <dgm:prSet custT="1"/>
      <dgm:spPr/>
      <dgm:t>
        <a:bodyPr/>
        <a:lstStyle/>
        <a:p>
          <a:pPr rtl="0"/>
          <a:r>
            <a:rPr lang="nl-NL" sz="1400" dirty="0"/>
            <a:t> </a:t>
          </a:r>
          <a:r>
            <a:rPr lang="nl-NL" sz="1400" dirty="0">
              <a:latin typeface="Calibri Light" panose="020F0302020204030204"/>
            </a:rPr>
            <a:t>Doelgroep</a:t>
          </a:r>
          <a:br>
            <a:rPr lang="nl-NL" sz="1400" dirty="0">
              <a:latin typeface="Calibri Light" panose="020F0302020204030204"/>
            </a:rPr>
          </a:br>
          <a:r>
            <a:rPr lang="nl-NL" sz="1400" dirty="0">
              <a:latin typeface="Calibri Light" panose="020F0302020204030204"/>
            </a:rPr>
            <a:t>specifieke</a:t>
          </a:r>
          <a:r>
            <a:rPr lang="nl-NL" sz="1400" dirty="0"/>
            <a:t> vaardigheden</a:t>
          </a:r>
        </a:p>
      </dgm:t>
    </dgm:pt>
    <dgm:pt modelId="{43BE8CCD-AE10-EA42-B20E-74E176A5EDEE}" type="parTrans" cxnId="{62263931-FCF0-CC47-8127-8C1F1C7F3F2A}">
      <dgm:prSet/>
      <dgm:spPr/>
      <dgm:t>
        <a:bodyPr/>
        <a:lstStyle/>
        <a:p>
          <a:endParaRPr lang="nl-NL"/>
        </a:p>
      </dgm:t>
    </dgm:pt>
    <dgm:pt modelId="{2EF8C285-AFAA-014C-8961-3F280E72A0CE}" type="sibTrans" cxnId="{62263931-FCF0-CC47-8127-8C1F1C7F3F2A}">
      <dgm:prSet/>
      <dgm:spPr/>
      <dgm:t>
        <a:bodyPr/>
        <a:lstStyle/>
        <a:p>
          <a:endParaRPr lang="nl-NL"/>
        </a:p>
      </dgm:t>
    </dgm:pt>
    <dgm:pt modelId="{55EAD2FC-C1AE-424B-9062-E0319025A2A2}" type="pres">
      <dgm:prSet presAssocID="{ED20CD8B-A379-4007-B547-970946767B2D}" presName="cycle" presStyleCnt="0">
        <dgm:presLayoutVars>
          <dgm:dir/>
          <dgm:resizeHandles val="exact"/>
        </dgm:presLayoutVars>
      </dgm:prSet>
      <dgm:spPr/>
    </dgm:pt>
    <dgm:pt modelId="{A2CBD175-489C-45B0-9940-81955C13C6F6}" type="pres">
      <dgm:prSet presAssocID="{B04DAE9F-9553-44FB-9D88-D1214241C95D}" presName="node" presStyleLbl="node1" presStyleIdx="0" presStyleCnt="6">
        <dgm:presLayoutVars>
          <dgm:bulletEnabled val="1"/>
        </dgm:presLayoutVars>
      </dgm:prSet>
      <dgm:spPr/>
    </dgm:pt>
    <dgm:pt modelId="{BD941EBB-7F8E-465C-B0EE-07BE74ECE57E}" type="pres">
      <dgm:prSet presAssocID="{B04DAE9F-9553-44FB-9D88-D1214241C95D}" presName="spNode" presStyleCnt="0"/>
      <dgm:spPr/>
    </dgm:pt>
    <dgm:pt modelId="{BBE640F0-B00F-4F6E-8C12-DFE72D068343}" type="pres">
      <dgm:prSet presAssocID="{2CB02049-E273-4A16-8BCD-C59B8C8C8910}" presName="sibTrans" presStyleLbl="sibTrans1D1" presStyleIdx="0" presStyleCnt="6"/>
      <dgm:spPr/>
    </dgm:pt>
    <dgm:pt modelId="{2926D54E-4578-4CFD-BBAD-07F9859427DE}" type="pres">
      <dgm:prSet presAssocID="{531474A9-4BED-4244-A160-D108DFDCA5CF}" presName="node" presStyleLbl="node1" presStyleIdx="1" presStyleCnt="6">
        <dgm:presLayoutVars>
          <dgm:bulletEnabled val="1"/>
        </dgm:presLayoutVars>
      </dgm:prSet>
      <dgm:spPr/>
    </dgm:pt>
    <dgm:pt modelId="{DD45BF22-0929-4166-AF3C-AC6841C9A3E3}" type="pres">
      <dgm:prSet presAssocID="{531474A9-4BED-4244-A160-D108DFDCA5CF}" presName="spNode" presStyleCnt="0"/>
      <dgm:spPr/>
    </dgm:pt>
    <dgm:pt modelId="{0F3A3CF9-503B-423F-B666-C2AE154CFEA4}" type="pres">
      <dgm:prSet presAssocID="{3E6BDB7B-6780-428B-9E1D-714B4C95CCE6}" presName="sibTrans" presStyleLbl="sibTrans1D1" presStyleIdx="1" presStyleCnt="6"/>
      <dgm:spPr/>
    </dgm:pt>
    <dgm:pt modelId="{F08BC873-FCD9-4DB8-AC63-55111760E97A}" type="pres">
      <dgm:prSet presAssocID="{D4858E2D-9296-4AE9-A533-12AB33F751E1}" presName="node" presStyleLbl="node1" presStyleIdx="2" presStyleCnt="6">
        <dgm:presLayoutVars>
          <dgm:bulletEnabled val="1"/>
        </dgm:presLayoutVars>
      </dgm:prSet>
      <dgm:spPr/>
    </dgm:pt>
    <dgm:pt modelId="{E1B63357-4430-4D26-9B11-E120970BAEF6}" type="pres">
      <dgm:prSet presAssocID="{D4858E2D-9296-4AE9-A533-12AB33F751E1}" presName="spNode" presStyleCnt="0"/>
      <dgm:spPr/>
    </dgm:pt>
    <dgm:pt modelId="{781351AD-7F0F-4CB1-B111-2E8712E6A0B9}" type="pres">
      <dgm:prSet presAssocID="{3EADA3C8-B286-492F-ADD0-86326F51B7E5}" presName="sibTrans" presStyleLbl="sibTrans1D1" presStyleIdx="2" presStyleCnt="6"/>
      <dgm:spPr/>
    </dgm:pt>
    <dgm:pt modelId="{80FA4230-4808-44E4-8C34-D38CE0BB83F1}" type="pres">
      <dgm:prSet presAssocID="{C7D598B8-0623-4C97-8614-BA717D9F60FA}" presName="node" presStyleLbl="node1" presStyleIdx="3" presStyleCnt="6">
        <dgm:presLayoutVars>
          <dgm:bulletEnabled val="1"/>
        </dgm:presLayoutVars>
      </dgm:prSet>
      <dgm:spPr/>
    </dgm:pt>
    <dgm:pt modelId="{6B1BA580-A8C1-4CA6-B212-198C9602F2B5}" type="pres">
      <dgm:prSet presAssocID="{C7D598B8-0623-4C97-8614-BA717D9F60FA}" presName="spNode" presStyleCnt="0"/>
      <dgm:spPr/>
    </dgm:pt>
    <dgm:pt modelId="{8FDAE4CC-B1DA-4C33-993F-F1324AF9B98A}" type="pres">
      <dgm:prSet presAssocID="{FAA12A22-ABFB-4FB5-A365-74B429CEA166}" presName="sibTrans" presStyleLbl="sibTrans1D1" presStyleIdx="3" presStyleCnt="6"/>
      <dgm:spPr/>
    </dgm:pt>
    <dgm:pt modelId="{B2F14246-8698-4F5F-9D80-EF5096F9AA7C}" type="pres">
      <dgm:prSet presAssocID="{83A488C1-0120-4221-9C6C-E332847EF590}" presName="node" presStyleLbl="node1" presStyleIdx="4" presStyleCnt="6">
        <dgm:presLayoutVars>
          <dgm:bulletEnabled val="1"/>
        </dgm:presLayoutVars>
      </dgm:prSet>
      <dgm:spPr/>
    </dgm:pt>
    <dgm:pt modelId="{9791965E-DBA9-4361-9FC1-49C9EDF324A9}" type="pres">
      <dgm:prSet presAssocID="{83A488C1-0120-4221-9C6C-E332847EF590}" presName="spNode" presStyleCnt="0"/>
      <dgm:spPr/>
    </dgm:pt>
    <dgm:pt modelId="{6AEB9E32-B22D-46BD-A648-82199E3FCD1C}" type="pres">
      <dgm:prSet presAssocID="{7F47801F-EEC8-4979-A055-3729417040D5}" presName="sibTrans" presStyleLbl="sibTrans1D1" presStyleIdx="4" presStyleCnt="6"/>
      <dgm:spPr/>
    </dgm:pt>
    <dgm:pt modelId="{E61ECB79-5B86-8E43-AA40-CA7E8C551D6D}" type="pres">
      <dgm:prSet presAssocID="{5A65BB95-27E9-8540-B7B4-01930AE1C4E0}" presName="node" presStyleLbl="node1" presStyleIdx="5" presStyleCnt="6">
        <dgm:presLayoutVars>
          <dgm:bulletEnabled val="1"/>
        </dgm:presLayoutVars>
      </dgm:prSet>
      <dgm:spPr/>
    </dgm:pt>
    <dgm:pt modelId="{B74DEE4F-9319-1C43-958C-EC768803EAC5}" type="pres">
      <dgm:prSet presAssocID="{5A65BB95-27E9-8540-B7B4-01930AE1C4E0}" presName="spNode" presStyleCnt="0"/>
      <dgm:spPr/>
    </dgm:pt>
    <dgm:pt modelId="{7708607E-8819-2C40-9B23-F32850741E16}" type="pres">
      <dgm:prSet presAssocID="{2EF8C285-AFAA-014C-8961-3F280E72A0CE}" presName="sibTrans" presStyleLbl="sibTrans1D1" presStyleIdx="5" presStyleCnt="6"/>
      <dgm:spPr/>
    </dgm:pt>
  </dgm:ptLst>
  <dgm:cxnLst>
    <dgm:cxn modelId="{96F90C03-4CE3-4A62-8204-56EF8A5B042A}" srcId="{ED20CD8B-A379-4007-B547-970946767B2D}" destId="{B04DAE9F-9553-44FB-9D88-D1214241C95D}" srcOrd="0" destOrd="0" parTransId="{84D6968A-AF9E-4F40-BA88-C82FF5420E43}" sibTransId="{2CB02049-E273-4A16-8BCD-C59B8C8C8910}"/>
    <dgm:cxn modelId="{E1E55808-4E48-4437-B46B-82B8AD9AAF7C}" srcId="{ED20CD8B-A379-4007-B547-970946767B2D}" destId="{D4858E2D-9296-4AE9-A533-12AB33F751E1}" srcOrd="2" destOrd="0" parTransId="{119613AC-E8C1-45FC-8DCB-157155EA986D}" sibTransId="{3EADA3C8-B286-492F-ADD0-86326F51B7E5}"/>
    <dgm:cxn modelId="{2C63BB08-E241-4DA0-852B-4887ECB4DA92}" type="presOf" srcId="{2CB02049-E273-4A16-8BCD-C59B8C8C8910}" destId="{BBE640F0-B00F-4F6E-8C12-DFE72D068343}" srcOrd="0" destOrd="0" presId="urn:microsoft.com/office/officeart/2005/8/layout/cycle5"/>
    <dgm:cxn modelId="{60C36524-5BD5-4E9E-9680-7BB6BEA4F3CE}" srcId="{ED20CD8B-A379-4007-B547-970946767B2D}" destId="{C7D598B8-0623-4C97-8614-BA717D9F60FA}" srcOrd="3" destOrd="0" parTransId="{D8EAF9DC-E49E-4529-80B9-C8070C54E211}" sibTransId="{FAA12A22-ABFB-4FB5-A365-74B429CEA166}"/>
    <dgm:cxn modelId="{756D562D-C024-4008-8F78-4E3044A09C55}" type="presOf" srcId="{7F47801F-EEC8-4979-A055-3729417040D5}" destId="{6AEB9E32-B22D-46BD-A648-82199E3FCD1C}" srcOrd="0" destOrd="0" presId="urn:microsoft.com/office/officeart/2005/8/layout/cycle5"/>
    <dgm:cxn modelId="{62263931-FCF0-CC47-8127-8C1F1C7F3F2A}" srcId="{ED20CD8B-A379-4007-B547-970946767B2D}" destId="{5A65BB95-27E9-8540-B7B4-01930AE1C4E0}" srcOrd="5" destOrd="0" parTransId="{43BE8CCD-AE10-EA42-B20E-74E176A5EDEE}" sibTransId="{2EF8C285-AFAA-014C-8961-3F280E72A0CE}"/>
    <dgm:cxn modelId="{18E7A940-5EAD-4C49-9BBE-5692F03C7FBA}" type="presOf" srcId="{5A65BB95-27E9-8540-B7B4-01930AE1C4E0}" destId="{E61ECB79-5B86-8E43-AA40-CA7E8C551D6D}" srcOrd="0" destOrd="0" presId="urn:microsoft.com/office/officeart/2005/8/layout/cycle5"/>
    <dgm:cxn modelId="{175EBE5E-868D-4CF3-8BBA-F473728FE732}" type="presOf" srcId="{ED20CD8B-A379-4007-B547-970946767B2D}" destId="{55EAD2FC-C1AE-424B-9062-E0319025A2A2}" srcOrd="0" destOrd="0" presId="urn:microsoft.com/office/officeart/2005/8/layout/cycle5"/>
    <dgm:cxn modelId="{6D13A970-2B42-4B1F-82D1-8FA9D17A58EE}" srcId="{ED20CD8B-A379-4007-B547-970946767B2D}" destId="{83A488C1-0120-4221-9C6C-E332847EF590}" srcOrd="4" destOrd="0" parTransId="{077F2EBE-BCC4-45CB-B3FD-BA024003FA5B}" sibTransId="{7F47801F-EEC8-4979-A055-3729417040D5}"/>
    <dgm:cxn modelId="{75E83672-4FDB-4390-993F-C73E88BBAA81}" type="presOf" srcId="{B04DAE9F-9553-44FB-9D88-D1214241C95D}" destId="{A2CBD175-489C-45B0-9940-81955C13C6F6}" srcOrd="0" destOrd="0" presId="urn:microsoft.com/office/officeart/2005/8/layout/cycle5"/>
    <dgm:cxn modelId="{DBBD2986-4F17-42B2-9BEF-89554093E36D}" type="presOf" srcId="{3EADA3C8-B286-492F-ADD0-86326F51B7E5}" destId="{781351AD-7F0F-4CB1-B111-2E8712E6A0B9}" srcOrd="0" destOrd="0" presId="urn:microsoft.com/office/officeart/2005/8/layout/cycle5"/>
    <dgm:cxn modelId="{454E7D90-9122-4CCA-97E4-DAAA7B8AA572}" type="presOf" srcId="{FAA12A22-ABFB-4FB5-A365-74B429CEA166}" destId="{8FDAE4CC-B1DA-4C33-993F-F1324AF9B98A}" srcOrd="0" destOrd="0" presId="urn:microsoft.com/office/officeart/2005/8/layout/cycle5"/>
    <dgm:cxn modelId="{C6B9CD9E-7504-4B22-B71C-434E678C9DF8}" type="presOf" srcId="{83A488C1-0120-4221-9C6C-E332847EF590}" destId="{B2F14246-8698-4F5F-9D80-EF5096F9AA7C}" srcOrd="0" destOrd="0" presId="urn:microsoft.com/office/officeart/2005/8/layout/cycle5"/>
    <dgm:cxn modelId="{73BE8BA1-18DD-4A6A-9D2E-2C053FACCC58}" type="presOf" srcId="{3E6BDB7B-6780-428B-9E1D-714B4C95CCE6}" destId="{0F3A3CF9-503B-423F-B666-C2AE154CFEA4}" srcOrd="0" destOrd="0" presId="urn:microsoft.com/office/officeart/2005/8/layout/cycle5"/>
    <dgm:cxn modelId="{23E4C8AA-659C-45C0-9EB4-2C3225F8AD98}" type="presOf" srcId="{C7D598B8-0623-4C97-8614-BA717D9F60FA}" destId="{80FA4230-4808-44E4-8C34-D38CE0BB83F1}" srcOrd="0" destOrd="0" presId="urn:microsoft.com/office/officeart/2005/8/layout/cycle5"/>
    <dgm:cxn modelId="{DF9826D6-BE5A-46EF-BFBD-A285D717A083}" type="presOf" srcId="{D4858E2D-9296-4AE9-A533-12AB33F751E1}" destId="{F08BC873-FCD9-4DB8-AC63-55111760E97A}" srcOrd="0" destOrd="0" presId="urn:microsoft.com/office/officeart/2005/8/layout/cycle5"/>
    <dgm:cxn modelId="{448FCCDB-BADA-475F-9EA6-686AA87F0164}" type="presOf" srcId="{531474A9-4BED-4244-A160-D108DFDCA5CF}" destId="{2926D54E-4578-4CFD-BBAD-07F9859427DE}" srcOrd="0" destOrd="0" presId="urn:microsoft.com/office/officeart/2005/8/layout/cycle5"/>
    <dgm:cxn modelId="{F47DE1E3-87FF-0C4D-8D73-C6B8BE05D2FB}" type="presOf" srcId="{2EF8C285-AFAA-014C-8961-3F280E72A0CE}" destId="{7708607E-8819-2C40-9B23-F32850741E16}" srcOrd="0" destOrd="0" presId="urn:microsoft.com/office/officeart/2005/8/layout/cycle5"/>
    <dgm:cxn modelId="{D578D5F6-0E2F-4B6D-A54A-2B7BFFE3389A}" srcId="{ED20CD8B-A379-4007-B547-970946767B2D}" destId="{531474A9-4BED-4244-A160-D108DFDCA5CF}" srcOrd="1" destOrd="0" parTransId="{3B327177-4B75-46CD-AD07-695AFB1C8AA0}" sibTransId="{3E6BDB7B-6780-428B-9E1D-714B4C95CCE6}"/>
    <dgm:cxn modelId="{33054243-D626-4DAD-BE8F-262AE74B806E}" type="presParOf" srcId="{55EAD2FC-C1AE-424B-9062-E0319025A2A2}" destId="{A2CBD175-489C-45B0-9940-81955C13C6F6}" srcOrd="0" destOrd="0" presId="urn:microsoft.com/office/officeart/2005/8/layout/cycle5"/>
    <dgm:cxn modelId="{4FC3A3BA-2B4A-4D2F-B2A6-D8945855FF5D}" type="presParOf" srcId="{55EAD2FC-C1AE-424B-9062-E0319025A2A2}" destId="{BD941EBB-7F8E-465C-B0EE-07BE74ECE57E}" srcOrd="1" destOrd="0" presId="urn:microsoft.com/office/officeart/2005/8/layout/cycle5"/>
    <dgm:cxn modelId="{60C99125-7AA6-4268-8AE7-B3B7EE13BF84}" type="presParOf" srcId="{55EAD2FC-C1AE-424B-9062-E0319025A2A2}" destId="{BBE640F0-B00F-4F6E-8C12-DFE72D068343}" srcOrd="2" destOrd="0" presId="urn:microsoft.com/office/officeart/2005/8/layout/cycle5"/>
    <dgm:cxn modelId="{78F8C186-BA9D-4D9D-8C50-6EBF255A621E}" type="presParOf" srcId="{55EAD2FC-C1AE-424B-9062-E0319025A2A2}" destId="{2926D54E-4578-4CFD-BBAD-07F9859427DE}" srcOrd="3" destOrd="0" presId="urn:microsoft.com/office/officeart/2005/8/layout/cycle5"/>
    <dgm:cxn modelId="{F2094A40-3D50-46B8-844B-943F9E91C396}" type="presParOf" srcId="{55EAD2FC-C1AE-424B-9062-E0319025A2A2}" destId="{DD45BF22-0929-4166-AF3C-AC6841C9A3E3}" srcOrd="4" destOrd="0" presId="urn:microsoft.com/office/officeart/2005/8/layout/cycle5"/>
    <dgm:cxn modelId="{F40A38A2-89F0-4098-BF31-33E8813EDBEA}" type="presParOf" srcId="{55EAD2FC-C1AE-424B-9062-E0319025A2A2}" destId="{0F3A3CF9-503B-423F-B666-C2AE154CFEA4}" srcOrd="5" destOrd="0" presId="urn:microsoft.com/office/officeart/2005/8/layout/cycle5"/>
    <dgm:cxn modelId="{FBFAD35D-14AE-47F3-8EAA-BC7D85E24FE6}" type="presParOf" srcId="{55EAD2FC-C1AE-424B-9062-E0319025A2A2}" destId="{F08BC873-FCD9-4DB8-AC63-55111760E97A}" srcOrd="6" destOrd="0" presId="urn:microsoft.com/office/officeart/2005/8/layout/cycle5"/>
    <dgm:cxn modelId="{0E731B1B-0714-45A2-8E54-CD0E1EBC85B6}" type="presParOf" srcId="{55EAD2FC-C1AE-424B-9062-E0319025A2A2}" destId="{E1B63357-4430-4D26-9B11-E120970BAEF6}" srcOrd="7" destOrd="0" presId="urn:microsoft.com/office/officeart/2005/8/layout/cycle5"/>
    <dgm:cxn modelId="{808764C6-5FED-4A35-B04D-1C199533E696}" type="presParOf" srcId="{55EAD2FC-C1AE-424B-9062-E0319025A2A2}" destId="{781351AD-7F0F-4CB1-B111-2E8712E6A0B9}" srcOrd="8" destOrd="0" presId="urn:microsoft.com/office/officeart/2005/8/layout/cycle5"/>
    <dgm:cxn modelId="{A2C900B6-E915-495B-9D7C-D7694D3B2C7B}" type="presParOf" srcId="{55EAD2FC-C1AE-424B-9062-E0319025A2A2}" destId="{80FA4230-4808-44E4-8C34-D38CE0BB83F1}" srcOrd="9" destOrd="0" presId="urn:microsoft.com/office/officeart/2005/8/layout/cycle5"/>
    <dgm:cxn modelId="{64C77FFB-6A66-4129-8DBB-B31FD6FC3541}" type="presParOf" srcId="{55EAD2FC-C1AE-424B-9062-E0319025A2A2}" destId="{6B1BA580-A8C1-4CA6-B212-198C9602F2B5}" srcOrd="10" destOrd="0" presId="urn:microsoft.com/office/officeart/2005/8/layout/cycle5"/>
    <dgm:cxn modelId="{93A88831-CD11-49AE-89A2-952BD768D3BA}" type="presParOf" srcId="{55EAD2FC-C1AE-424B-9062-E0319025A2A2}" destId="{8FDAE4CC-B1DA-4C33-993F-F1324AF9B98A}" srcOrd="11" destOrd="0" presId="urn:microsoft.com/office/officeart/2005/8/layout/cycle5"/>
    <dgm:cxn modelId="{2519CA84-8BA2-49CC-BE78-F5B49987AE97}" type="presParOf" srcId="{55EAD2FC-C1AE-424B-9062-E0319025A2A2}" destId="{B2F14246-8698-4F5F-9D80-EF5096F9AA7C}" srcOrd="12" destOrd="0" presId="urn:microsoft.com/office/officeart/2005/8/layout/cycle5"/>
    <dgm:cxn modelId="{11B815A5-448E-45CC-B66A-4D1890FE5AD6}" type="presParOf" srcId="{55EAD2FC-C1AE-424B-9062-E0319025A2A2}" destId="{9791965E-DBA9-4361-9FC1-49C9EDF324A9}" srcOrd="13" destOrd="0" presId="urn:microsoft.com/office/officeart/2005/8/layout/cycle5"/>
    <dgm:cxn modelId="{CC39190B-5CA8-4C74-B5AE-0B73140F457E}" type="presParOf" srcId="{55EAD2FC-C1AE-424B-9062-E0319025A2A2}" destId="{6AEB9E32-B22D-46BD-A648-82199E3FCD1C}" srcOrd="14" destOrd="0" presId="urn:microsoft.com/office/officeart/2005/8/layout/cycle5"/>
    <dgm:cxn modelId="{D1957596-DF04-BF4E-90E2-58568A43697C}" type="presParOf" srcId="{55EAD2FC-C1AE-424B-9062-E0319025A2A2}" destId="{E61ECB79-5B86-8E43-AA40-CA7E8C551D6D}" srcOrd="15" destOrd="0" presId="urn:microsoft.com/office/officeart/2005/8/layout/cycle5"/>
    <dgm:cxn modelId="{D6987F49-0458-4043-A6E4-73FE86341634}" type="presParOf" srcId="{55EAD2FC-C1AE-424B-9062-E0319025A2A2}" destId="{B74DEE4F-9319-1C43-958C-EC768803EAC5}" srcOrd="16" destOrd="0" presId="urn:microsoft.com/office/officeart/2005/8/layout/cycle5"/>
    <dgm:cxn modelId="{6C245933-2537-1A4A-A852-2C02F2CC1536}" type="presParOf" srcId="{55EAD2FC-C1AE-424B-9062-E0319025A2A2}" destId="{7708607E-8819-2C40-9B23-F32850741E16}" srcOrd="17"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BD175-489C-45B0-9940-81955C13C6F6}">
      <dsp:nvSpPr>
        <dsp:cNvPr id="0" name=""/>
        <dsp:cNvSpPr/>
      </dsp:nvSpPr>
      <dsp:spPr>
        <a:xfrm>
          <a:off x="2718152" y="1133"/>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Verdieping</a:t>
          </a:r>
          <a:r>
            <a:rPr lang="en-US" sz="1400" kern="1200" dirty="0">
              <a:latin typeface="Calibri Light" panose="020F0302020204030204"/>
            </a:rPr>
            <a:t> first responder</a:t>
          </a:r>
          <a:endParaRPr lang="en-US" sz="1400" kern="1200" dirty="0"/>
        </a:p>
      </dsp:txBody>
      <dsp:txXfrm>
        <a:off x="2757704" y="40685"/>
        <a:ext cx="1167395" cy="731120"/>
      </dsp:txXfrm>
    </dsp:sp>
    <dsp:sp modelId="{BBE640F0-B00F-4F6E-8C12-DFE72D068343}">
      <dsp:nvSpPr>
        <dsp:cNvPr id="0" name=""/>
        <dsp:cNvSpPr/>
      </dsp:nvSpPr>
      <dsp:spPr>
        <a:xfrm>
          <a:off x="1430880" y="406246"/>
          <a:ext cx="3821044" cy="3821044"/>
        </a:xfrm>
        <a:custGeom>
          <a:avLst/>
          <a:gdLst/>
          <a:ahLst/>
          <a:cxnLst/>
          <a:rect l="0" t="0" r="0" b="0"/>
          <a:pathLst>
            <a:path>
              <a:moveTo>
                <a:pt x="2690921" y="166655"/>
              </a:moveTo>
              <a:arcTo wR="1910522" hR="1910522" stAng="17646542"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2926D54E-4578-4CFD-BBAD-07F9859427DE}">
      <dsp:nvSpPr>
        <dsp:cNvPr id="0" name=""/>
        <dsp:cNvSpPr/>
      </dsp:nvSpPr>
      <dsp:spPr>
        <a:xfrm>
          <a:off x="4372713" y="956394"/>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Niet</a:t>
          </a:r>
          <a:r>
            <a:rPr lang="en-US" sz="1400" kern="1200" dirty="0">
              <a:latin typeface="Calibri Light" panose="020F0302020204030204"/>
            </a:rPr>
            <a:t> </a:t>
          </a:r>
          <a:r>
            <a:rPr lang="en-US" sz="1400" kern="1200" dirty="0" err="1">
              <a:latin typeface="Calibri Light" panose="020F0302020204030204"/>
            </a:rPr>
            <a:t>technische</a:t>
          </a:r>
          <a:r>
            <a:rPr lang="en-US" sz="1400" kern="1200" dirty="0">
              <a:latin typeface="Calibri Light" panose="020F0302020204030204"/>
            </a:rPr>
            <a:t> </a:t>
          </a:r>
          <a:r>
            <a:rPr lang="en-US" sz="1400" kern="1200" dirty="0" err="1">
              <a:latin typeface="Calibri Light" panose="020F0302020204030204"/>
            </a:rPr>
            <a:t>vaardigheden</a:t>
          </a:r>
          <a:endParaRPr lang="en-US" sz="1400" kern="1200" dirty="0"/>
        </a:p>
      </dsp:txBody>
      <dsp:txXfrm>
        <a:off x="4412265" y="995946"/>
        <a:ext cx="1167395" cy="731120"/>
      </dsp:txXfrm>
    </dsp:sp>
    <dsp:sp modelId="{0F3A3CF9-503B-423F-B666-C2AE154CFEA4}">
      <dsp:nvSpPr>
        <dsp:cNvPr id="0" name=""/>
        <dsp:cNvSpPr/>
      </dsp:nvSpPr>
      <dsp:spPr>
        <a:xfrm>
          <a:off x="1430880" y="406246"/>
          <a:ext cx="3821044" cy="3821044"/>
        </a:xfrm>
        <a:custGeom>
          <a:avLst/>
          <a:gdLst/>
          <a:ahLst/>
          <a:cxnLst/>
          <a:rect l="0" t="0" r="0" b="0"/>
          <a:pathLst>
            <a:path>
              <a:moveTo>
                <a:pt x="3791225" y="1574291"/>
              </a:moveTo>
              <a:arcTo wR="1910522" hR="1910522" stAng="20991828" swAng="12163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F08BC873-FCD9-4DB8-AC63-55111760E97A}">
      <dsp:nvSpPr>
        <dsp:cNvPr id="0" name=""/>
        <dsp:cNvSpPr/>
      </dsp:nvSpPr>
      <dsp:spPr>
        <a:xfrm>
          <a:off x="4372713" y="2866917"/>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Aanvullende</a:t>
          </a:r>
          <a:r>
            <a:rPr lang="en-US" sz="1400" kern="1200" dirty="0">
              <a:latin typeface="Calibri Light" panose="020F0302020204030204"/>
            </a:rPr>
            <a:t> vaardigheden</a:t>
          </a:r>
          <a:endParaRPr lang="en-US" sz="1400" kern="1200" dirty="0"/>
        </a:p>
      </dsp:txBody>
      <dsp:txXfrm>
        <a:off x="4412265" y="2906469"/>
        <a:ext cx="1167395" cy="731120"/>
      </dsp:txXfrm>
    </dsp:sp>
    <dsp:sp modelId="{781351AD-7F0F-4CB1-B111-2E8712E6A0B9}">
      <dsp:nvSpPr>
        <dsp:cNvPr id="0" name=""/>
        <dsp:cNvSpPr/>
      </dsp:nvSpPr>
      <dsp:spPr>
        <a:xfrm>
          <a:off x="1430880" y="406246"/>
          <a:ext cx="3821044" cy="3821044"/>
        </a:xfrm>
        <a:custGeom>
          <a:avLst/>
          <a:gdLst/>
          <a:ahLst/>
          <a:cxnLst/>
          <a:rect l="0" t="0" r="0" b="0"/>
          <a:pathLst>
            <a:path>
              <a:moveTo>
                <a:pt x="3126512" y="3384111"/>
              </a:moveTo>
              <a:arcTo wR="1910522" hR="1910522" stAng="3028255"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80FA4230-4808-44E4-8C34-D38CE0BB83F1}">
      <dsp:nvSpPr>
        <dsp:cNvPr id="0" name=""/>
        <dsp:cNvSpPr/>
      </dsp:nvSpPr>
      <dsp:spPr>
        <a:xfrm>
          <a:off x="2718152" y="3822178"/>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a:t>
          </a:r>
          <a:r>
            <a:rPr lang="en-US" sz="1400" kern="1200" dirty="0" err="1">
              <a:latin typeface="Calibri Light" panose="020F0302020204030204"/>
            </a:rPr>
            <a:t>Beademen</a:t>
          </a:r>
          <a:r>
            <a:rPr lang="en-US" sz="1400" kern="1200" dirty="0">
              <a:latin typeface="Calibri Light" panose="020F0302020204030204"/>
            </a:rPr>
            <a:t> met hulpmiddelen</a:t>
          </a:r>
        </a:p>
      </dsp:txBody>
      <dsp:txXfrm>
        <a:off x="2757704" y="3861730"/>
        <a:ext cx="1167395" cy="731120"/>
      </dsp:txXfrm>
    </dsp:sp>
    <dsp:sp modelId="{8FDAE4CC-B1DA-4C33-993F-F1324AF9B98A}">
      <dsp:nvSpPr>
        <dsp:cNvPr id="0" name=""/>
        <dsp:cNvSpPr/>
      </dsp:nvSpPr>
      <dsp:spPr>
        <a:xfrm>
          <a:off x="1430880" y="406246"/>
          <a:ext cx="3821044" cy="3821044"/>
        </a:xfrm>
        <a:custGeom>
          <a:avLst/>
          <a:gdLst/>
          <a:ahLst/>
          <a:cxnLst/>
          <a:rect l="0" t="0" r="0" b="0"/>
          <a:pathLst>
            <a:path>
              <a:moveTo>
                <a:pt x="1130122" y="3654389"/>
              </a:moveTo>
              <a:arcTo wR="1910522" hR="1910522" stAng="6846542"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B2F14246-8698-4F5F-9D80-EF5096F9AA7C}">
      <dsp:nvSpPr>
        <dsp:cNvPr id="0" name=""/>
        <dsp:cNvSpPr/>
      </dsp:nvSpPr>
      <dsp:spPr>
        <a:xfrm>
          <a:off x="1063591" y="2866917"/>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Calibri Light" panose="020F0302020204030204"/>
            </a:rPr>
            <a:t> Speciale scenario's</a:t>
          </a:r>
        </a:p>
      </dsp:txBody>
      <dsp:txXfrm>
        <a:off x="1103143" y="2906469"/>
        <a:ext cx="1167395" cy="731120"/>
      </dsp:txXfrm>
    </dsp:sp>
    <dsp:sp modelId="{6AEB9E32-B22D-46BD-A648-82199E3FCD1C}">
      <dsp:nvSpPr>
        <dsp:cNvPr id="0" name=""/>
        <dsp:cNvSpPr/>
      </dsp:nvSpPr>
      <dsp:spPr>
        <a:xfrm>
          <a:off x="1430880" y="406246"/>
          <a:ext cx="3821044" cy="3821044"/>
        </a:xfrm>
        <a:custGeom>
          <a:avLst/>
          <a:gdLst/>
          <a:ahLst/>
          <a:cxnLst/>
          <a:rect l="0" t="0" r="0" b="0"/>
          <a:pathLst>
            <a:path>
              <a:moveTo>
                <a:pt x="29819" y="2246752"/>
              </a:moveTo>
              <a:arcTo wR="1910522" hR="1910522" stAng="10191828" swAng="121634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61ECB79-5B86-8E43-AA40-CA7E8C551D6D}">
      <dsp:nvSpPr>
        <dsp:cNvPr id="0" name=""/>
        <dsp:cNvSpPr/>
      </dsp:nvSpPr>
      <dsp:spPr>
        <a:xfrm>
          <a:off x="1063591" y="956394"/>
          <a:ext cx="1246499" cy="8102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nl-NL" sz="1400" kern="1200" dirty="0"/>
            <a:t> </a:t>
          </a:r>
          <a:r>
            <a:rPr lang="nl-NL" sz="1400" kern="1200" dirty="0">
              <a:latin typeface="Calibri Light" panose="020F0302020204030204"/>
            </a:rPr>
            <a:t>Doelgroep</a:t>
          </a:r>
          <a:br>
            <a:rPr lang="nl-NL" sz="1400" kern="1200" dirty="0">
              <a:latin typeface="Calibri Light" panose="020F0302020204030204"/>
            </a:rPr>
          </a:br>
          <a:r>
            <a:rPr lang="nl-NL" sz="1400" kern="1200" dirty="0">
              <a:latin typeface="Calibri Light" panose="020F0302020204030204"/>
            </a:rPr>
            <a:t>specifieke</a:t>
          </a:r>
          <a:r>
            <a:rPr lang="nl-NL" sz="1400" kern="1200" dirty="0"/>
            <a:t> vaardigheden</a:t>
          </a:r>
        </a:p>
      </dsp:txBody>
      <dsp:txXfrm>
        <a:off x="1103143" y="995946"/>
        <a:ext cx="1167395" cy="731120"/>
      </dsp:txXfrm>
    </dsp:sp>
    <dsp:sp modelId="{7708607E-8819-2C40-9B23-F32850741E16}">
      <dsp:nvSpPr>
        <dsp:cNvPr id="0" name=""/>
        <dsp:cNvSpPr/>
      </dsp:nvSpPr>
      <dsp:spPr>
        <a:xfrm>
          <a:off x="1430880" y="406246"/>
          <a:ext cx="3821044" cy="3821044"/>
        </a:xfrm>
        <a:custGeom>
          <a:avLst/>
          <a:gdLst/>
          <a:ahLst/>
          <a:cxnLst/>
          <a:rect l="0" t="0" r="0" b="0"/>
          <a:pathLst>
            <a:path>
              <a:moveTo>
                <a:pt x="694532" y="436933"/>
              </a:moveTo>
              <a:arcTo wR="1910522" hR="1910522" stAng="13828255" swAng="925203"/>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F9A01-5467-4557-946E-92EB427F364B}" type="datetimeFigureOut">
              <a:rPr lang="nl-NL" smtClean="0"/>
              <a:t>5-5-2026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16915-F61E-42F5-B57A-747A09356D8F}" type="slidenum">
              <a:rPr lang="nl-NL" smtClean="0"/>
              <a:t>‹nr.›</a:t>
            </a:fld>
            <a:endParaRPr lang="nl-NL"/>
          </a:p>
        </p:txBody>
      </p:sp>
    </p:spTree>
    <p:extLst>
      <p:ext uri="{BB962C8B-B14F-4D97-AF65-F5344CB8AC3E}">
        <p14:creationId xmlns:p14="http://schemas.microsoft.com/office/powerpoint/2010/main" val="289018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8BDFF-9ADB-C621-943F-0D0096E15C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A18FECA-74FA-1543-0EA3-097D604921E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74F685F-23DE-1542-DACE-FE4EF94D50FF}"/>
              </a:ext>
            </a:extLst>
          </p:cNvPr>
          <p:cNvSpPr>
            <a:spLocks noGrp="1"/>
          </p:cNvSpPr>
          <p:nvPr>
            <p:ph type="body" idx="1"/>
          </p:nvPr>
        </p:nvSpPr>
        <p:spPr/>
        <p:txBody>
          <a:bodyPr/>
          <a:lstStyle/>
          <a:p>
            <a:r>
              <a:rPr lang="nl-NL" dirty="0">
                <a:ea typeface="Calibri"/>
                <a:cs typeface="Calibri"/>
              </a:rPr>
              <a:t>Welkom en korte kennismaking afgestemd op de doelgroep</a:t>
            </a:r>
          </a:p>
        </p:txBody>
      </p:sp>
      <p:sp>
        <p:nvSpPr>
          <p:cNvPr id="4" name="Tijdelijke aanduiding voor dianummer 3">
            <a:extLst>
              <a:ext uri="{FF2B5EF4-FFF2-40B4-BE49-F238E27FC236}">
                <a16:creationId xmlns:a16="http://schemas.microsoft.com/office/drawing/2014/main" id="{6B8F88F3-6F7F-23D8-731E-ABE29D21BCB8}"/>
              </a:ext>
            </a:extLst>
          </p:cNvPr>
          <p:cNvSpPr>
            <a:spLocks noGrp="1"/>
          </p:cNvSpPr>
          <p:nvPr>
            <p:ph type="sldNum" sz="quarter" idx="5"/>
          </p:nvPr>
        </p:nvSpPr>
        <p:spPr/>
        <p:txBody>
          <a:bodyPr/>
          <a:lstStyle/>
          <a:p>
            <a:fld id="{F4D16915-F61E-42F5-B57A-747A09356D8F}" type="slidenum">
              <a:rPr lang="nl-NL" smtClean="0"/>
              <a:t>1</a:t>
            </a:fld>
            <a:endParaRPr lang="nl-NL"/>
          </a:p>
        </p:txBody>
      </p:sp>
    </p:spTree>
    <p:extLst>
      <p:ext uri="{BB962C8B-B14F-4D97-AF65-F5344CB8AC3E}">
        <p14:creationId xmlns:p14="http://schemas.microsoft.com/office/powerpoint/2010/main" val="397387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Zet deze dia open gedurende stap 4 in dit cluster.</a:t>
            </a:r>
          </a:p>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11</a:t>
            </a:fld>
            <a:endParaRPr lang="nl-NL"/>
          </a:p>
        </p:txBody>
      </p:sp>
    </p:spTree>
    <p:extLst>
      <p:ext uri="{BB962C8B-B14F-4D97-AF65-F5344CB8AC3E}">
        <p14:creationId xmlns:p14="http://schemas.microsoft.com/office/powerpoint/2010/main" val="181155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Voordat je begint aan het tweede cluster laat je nog dit filmpje zien en leg je uit: </a:t>
            </a:r>
          </a:p>
          <a:p>
            <a:pPr marL="171450" indent="-171450">
              <a:buFont typeface="Arial"/>
              <a:buChar char="•"/>
            </a:pPr>
            <a:r>
              <a:rPr lang="nl-NL" dirty="0"/>
              <a:t>Een </a:t>
            </a:r>
            <a:r>
              <a:rPr lang="nl-NL" err="1"/>
              <a:t>agonale</a:t>
            </a:r>
            <a:r>
              <a:rPr lang="nl-NL" dirty="0"/>
              <a:t> ademhaling komt voor in ongeveer 1/3 van de gevallen en begint kort nadat de circulatie stopt. </a:t>
            </a:r>
            <a:endParaRPr lang="en-US"/>
          </a:p>
          <a:p>
            <a:pPr marL="171450" indent="-171450">
              <a:buFont typeface="Arial"/>
              <a:buChar char="•"/>
            </a:pPr>
            <a:r>
              <a:rPr lang="nl-NL" dirty="0"/>
              <a:t>Dit is een teken van een circulatiestilstand.</a:t>
            </a:r>
            <a:endParaRPr lang="en-US" dirty="0">
              <a:ea typeface="Calibri"/>
              <a:cs typeface="Calibri"/>
            </a:endParaRPr>
          </a:p>
          <a:p>
            <a:endParaRPr lang="nl-NL" dirty="0"/>
          </a:p>
          <a:p>
            <a:endParaRPr lang="nl-NL" dirty="0">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12</a:t>
            </a:fld>
            <a:endParaRPr lang="nl-NL"/>
          </a:p>
        </p:txBody>
      </p:sp>
    </p:spTree>
    <p:extLst>
      <p:ext uri="{BB962C8B-B14F-4D97-AF65-F5344CB8AC3E}">
        <p14:creationId xmlns:p14="http://schemas.microsoft.com/office/powerpoint/2010/main" val="2558619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Laat deze dia gedurende stap 2 open staan. </a:t>
            </a:r>
            <a:endParaRPr lang="en-US" dirty="0">
              <a:solidFill>
                <a:srgbClr val="444444"/>
              </a:solidFill>
            </a:endParaRPr>
          </a:p>
          <a:p>
            <a:pPr>
              <a:defRPr/>
            </a:pPr>
            <a:r>
              <a:rPr lang="nl-NL" dirty="0"/>
              <a:t>In stap 3 zet je je scherm op 'zwart', zodat de cursisten de instructeur kunnen instrueren zonder dat zij het oplezen van het scherm.  </a:t>
            </a:r>
            <a:endParaRPr lang="en-US" dirty="0">
              <a:solidFill>
                <a:srgbClr val="444444"/>
              </a:solidFill>
              <a:ea typeface="Calibri"/>
              <a:cs typeface="Calibri"/>
            </a:endParaRP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13</a:t>
            </a:fld>
            <a:endParaRPr lang="nl-NL"/>
          </a:p>
        </p:txBody>
      </p:sp>
    </p:spTree>
    <p:extLst>
      <p:ext uri="{BB962C8B-B14F-4D97-AF65-F5344CB8AC3E}">
        <p14:creationId xmlns:p14="http://schemas.microsoft.com/office/powerpoint/2010/main" val="2811466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Zet deze dia open gedurende stap 4 in dit cluster.</a:t>
            </a:r>
          </a:p>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14</a:t>
            </a:fld>
            <a:endParaRPr lang="nl-NL"/>
          </a:p>
        </p:txBody>
      </p:sp>
    </p:spTree>
    <p:extLst>
      <p:ext uri="{BB962C8B-B14F-4D97-AF65-F5344CB8AC3E}">
        <p14:creationId xmlns:p14="http://schemas.microsoft.com/office/powerpoint/2010/main" val="1734162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demonstratie voor het aanleren van de toepassing van de AED.</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15</a:t>
            </a:fld>
            <a:endParaRPr lang="nl-NL"/>
          </a:p>
        </p:txBody>
      </p:sp>
    </p:spTree>
    <p:extLst>
      <p:ext uri="{BB962C8B-B14F-4D97-AF65-F5344CB8AC3E}">
        <p14:creationId xmlns:p14="http://schemas.microsoft.com/office/powerpoint/2010/main" val="3214254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dirty="0"/>
              <a:t>Na de video, waarin het gebruik van de AED wordt getoond, kunnen cursisten zelf aan de slag met de microsimulaties zoals beschreven in de instructeurshandleiding. </a:t>
            </a:r>
            <a:endParaRPr lang="en-US"/>
          </a:p>
          <a:p>
            <a:pPr>
              <a:defRPr/>
            </a:pPr>
            <a:endParaRPr lang="nl-NL" dirty="0"/>
          </a:p>
          <a:p>
            <a:pPr>
              <a:defRPr/>
            </a:pPr>
            <a:r>
              <a:rPr lang="nl-NL" dirty="0"/>
              <a:t>De afbeelding op deze dia kan tijdens het oefenen open blijven staan zodat cursisten goed de plaatsing van de elektroden in beeld hebben. </a:t>
            </a:r>
            <a:endParaRPr lang="nl-NL" dirty="0">
              <a:ea typeface="Calibri" panose="020F0502020204030204"/>
              <a:cs typeface="Calibri" panose="020F0502020204030204"/>
            </a:endParaRPr>
          </a:p>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16</a:t>
            </a:fld>
            <a:endParaRPr lang="nl-NL"/>
          </a:p>
        </p:txBody>
      </p:sp>
    </p:spTree>
    <p:extLst>
      <p:ext uri="{BB962C8B-B14F-4D97-AF65-F5344CB8AC3E}">
        <p14:creationId xmlns:p14="http://schemas.microsoft.com/office/powerpoint/2010/main" val="4023634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Sans-Serif"/>
              <a:buChar char="•"/>
            </a:pPr>
            <a:r>
              <a:rPr lang="nl-NL" dirty="0"/>
              <a:t>Leg de cursisten uit dat ze hetzelfde op kinderen moeten doen wat ze geleerd hebben in de cursus. </a:t>
            </a:r>
            <a:endParaRPr lang="en-US" dirty="0"/>
          </a:p>
          <a:p>
            <a:pPr marL="342900" indent="-342900">
              <a:buFont typeface="Arial,Sans-Serif"/>
              <a:buChar char="•"/>
            </a:pPr>
            <a:endParaRPr lang="nl-NL" dirty="0"/>
          </a:p>
          <a:p>
            <a:pPr marL="342900" indent="-342900">
              <a:buFont typeface="Arial,Sans-Serif"/>
              <a:buChar char="•"/>
            </a:pPr>
            <a:r>
              <a:rPr lang="nl-NL" dirty="0"/>
              <a:t>Enige aanpassing: diepte </a:t>
            </a:r>
            <a:r>
              <a:rPr lang="nl-NL" dirty="0" err="1"/>
              <a:t>borstcompressies</a:t>
            </a:r>
            <a:r>
              <a:rPr lang="nl-NL" dirty="0"/>
              <a:t>: 1/3 van de voor-achterwaartse diameter van de borstkas.</a:t>
            </a:r>
            <a:br>
              <a:rPr lang="nl-NL" dirty="0">
                <a:cs typeface="+mn-lt"/>
              </a:rPr>
            </a:br>
            <a:endParaRPr lang="nl-NL" dirty="0"/>
          </a:p>
          <a:p>
            <a:pPr marL="342900" indent="-342900">
              <a:buFont typeface="Arial,Sans-Serif"/>
              <a:buChar char="•"/>
            </a:pPr>
            <a:endParaRPr lang="nl-NL" dirty="0"/>
          </a:p>
          <a:p>
            <a:pPr marL="342900" indent="-342900">
              <a:buFont typeface="Arial,Sans-Serif"/>
              <a:buChar char="•"/>
            </a:pPr>
            <a:endParaRPr lang="nl-NL"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4D16915-F61E-42F5-B57A-747A09356D8F}" type="slidenum">
              <a:rPr lang="nl-NL" smtClean="0"/>
              <a:t>20</a:t>
            </a:fld>
            <a:endParaRPr lang="nl-NL"/>
          </a:p>
        </p:txBody>
      </p:sp>
    </p:spTree>
    <p:extLst>
      <p:ext uri="{BB962C8B-B14F-4D97-AF65-F5344CB8AC3E}">
        <p14:creationId xmlns:p14="http://schemas.microsoft.com/office/powerpoint/2010/main" val="4145971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22</a:t>
            </a:fld>
            <a:endParaRPr lang="nl-NL"/>
          </a:p>
        </p:txBody>
      </p:sp>
    </p:spTree>
    <p:extLst>
      <p:ext uri="{BB962C8B-B14F-4D97-AF65-F5344CB8AC3E}">
        <p14:creationId xmlns:p14="http://schemas.microsoft.com/office/powerpoint/2010/main" val="19747678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nl-NL"/>
              <a:t>Wanneer tijdens een reanimatie een wilsverklaring wordt aangetroffen die herleidbaar is tot het slachtoffer, dan dient de reanimatiepoging te worden gestaakt.</a:t>
            </a:r>
          </a:p>
          <a:p>
            <a:r>
              <a:rPr lang="nl-NL"/>
              <a:t>Ga niet op zoek naar deze penning.</a:t>
            </a:r>
          </a:p>
        </p:txBody>
      </p:sp>
      <p:sp>
        <p:nvSpPr>
          <p:cNvPr id="4" name="Tijdelijke aanduiding voor dianummer 3"/>
          <p:cNvSpPr>
            <a:spLocks noGrp="1"/>
          </p:cNvSpPr>
          <p:nvPr>
            <p:ph type="sldNum" sz="quarter" idx="5"/>
          </p:nvPr>
        </p:nvSpPr>
        <p:spPr/>
        <p:txBody>
          <a:bodyPr/>
          <a:lstStyle/>
          <a:p>
            <a:fld id="{5A1FF8D1-C5A5-4F1D-A781-D02243A49D76}" type="slidenum">
              <a:rPr lang="nl-NL" smtClean="0"/>
              <a:t>23</a:t>
            </a:fld>
            <a:endParaRPr lang="nl-NL"/>
          </a:p>
        </p:txBody>
      </p:sp>
    </p:spTree>
    <p:extLst>
      <p:ext uri="{BB962C8B-B14F-4D97-AF65-F5344CB8AC3E}">
        <p14:creationId xmlns:p14="http://schemas.microsoft.com/office/powerpoint/2010/main" val="4028565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24</a:t>
            </a:fld>
            <a:endParaRPr lang="nl-NL"/>
          </a:p>
        </p:txBody>
      </p:sp>
    </p:spTree>
    <p:extLst>
      <p:ext uri="{BB962C8B-B14F-4D97-AF65-F5344CB8AC3E}">
        <p14:creationId xmlns:p14="http://schemas.microsoft.com/office/powerpoint/2010/main" val="2131418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365BA-338D-D3D8-CB88-3AD6094FD2D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2882174-14D6-0D81-28EF-8323E0242F6D}"/>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A02BC52-F6DA-4B2F-98EF-00A157A2B09F}"/>
              </a:ext>
            </a:extLst>
          </p:cNvPr>
          <p:cNvSpPr>
            <a:spLocks noGrp="1"/>
          </p:cNvSpPr>
          <p:nvPr>
            <p:ph type="body" idx="1"/>
          </p:nvPr>
        </p:nvSpPr>
        <p:spPr/>
        <p:txBody>
          <a:bodyPr/>
          <a:lstStyle/>
          <a:p>
            <a:r>
              <a:rPr lang="nl-NL" dirty="0">
                <a:ea typeface="Calibri"/>
                <a:cs typeface="Calibri"/>
              </a:rPr>
              <a:t>Welkom en korte kennismaking afgestemd op de doelgroep</a:t>
            </a:r>
          </a:p>
        </p:txBody>
      </p:sp>
      <p:sp>
        <p:nvSpPr>
          <p:cNvPr id="4" name="Tijdelijke aanduiding voor dianummer 3">
            <a:extLst>
              <a:ext uri="{FF2B5EF4-FFF2-40B4-BE49-F238E27FC236}">
                <a16:creationId xmlns:a16="http://schemas.microsoft.com/office/drawing/2014/main" id="{F3A1D0B9-CFA6-D53A-4E16-AABD3B1E2F8F}"/>
              </a:ext>
            </a:extLst>
          </p:cNvPr>
          <p:cNvSpPr>
            <a:spLocks noGrp="1"/>
          </p:cNvSpPr>
          <p:nvPr>
            <p:ph type="sldNum" sz="quarter" idx="5"/>
          </p:nvPr>
        </p:nvSpPr>
        <p:spPr/>
        <p:txBody>
          <a:bodyPr/>
          <a:lstStyle/>
          <a:p>
            <a:fld id="{F4D16915-F61E-42F5-B57A-747A09356D8F}" type="slidenum">
              <a:rPr lang="nl-NL" smtClean="0"/>
              <a:t>3</a:t>
            </a:fld>
            <a:endParaRPr lang="nl-NL"/>
          </a:p>
        </p:txBody>
      </p:sp>
    </p:spTree>
    <p:extLst>
      <p:ext uri="{BB962C8B-B14F-4D97-AF65-F5344CB8AC3E}">
        <p14:creationId xmlns:p14="http://schemas.microsoft.com/office/powerpoint/2010/main" val="887661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Mocht de herhaling binnen de 13 maanden na de vorige cursus zijn dan kan de opfriscursus gegeven worden. In alle andere gevallen de basiscursus. Dit is niet veranderd ten opzichte van de vorige opzet.</a:t>
            </a:r>
          </a:p>
        </p:txBody>
      </p:sp>
      <p:sp>
        <p:nvSpPr>
          <p:cNvPr id="4" name="Tijdelijke aanduiding voor dianummer 3"/>
          <p:cNvSpPr>
            <a:spLocks noGrp="1"/>
          </p:cNvSpPr>
          <p:nvPr>
            <p:ph type="sldNum" sz="quarter" idx="5"/>
          </p:nvPr>
        </p:nvSpPr>
        <p:spPr/>
        <p:txBody>
          <a:bodyPr/>
          <a:lstStyle/>
          <a:p>
            <a:fld id="{BA90377D-0102-4526-BD87-5B1C587E8372}" type="slidenum">
              <a:rPr lang="nl-NL" smtClean="0"/>
              <a:t>26</a:t>
            </a:fld>
            <a:endParaRPr lang="nl-NL"/>
          </a:p>
        </p:txBody>
      </p:sp>
    </p:spTree>
    <p:extLst>
      <p:ext uri="{BB962C8B-B14F-4D97-AF65-F5344CB8AC3E}">
        <p14:creationId xmlns:p14="http://schemas.microsoft.com/office/powerpoint/2010/main" val="181188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Geef</a:t>
            </a:r>
            <a:r>
              <a:rPr lang="en-US" dirty="0">
                <a:ea typeface="Calibri"/>
                <a:cs typeface="Calibri"/>
              </a:rPr>
              <a:t> </a:t>
            </a:r>
            <a:r>
              <a:rPr lang="en-US" dirty="0" err="1">
                <a:ea typeface="Calibri"/>
                <a:cs typeface="Calibri"/>
              </a:rPr>
              <a:t>een</a:t>
            </a:r>
            <a:r>
              <a:rPr lang="en-US" dirty="0">
                <a:ea typeface="Calibri"/>
                <a:cs typeface="Calibri"/>
              </a:rPr>
              <a:t> </a:t>
            </a:r>
            <a:r>
              <a:rPr lang="en-US" dirty="0" err="1">
                <a:ea typeface="Calibri"/>
                <a:cs typeface="Calibri"/>
              </a:rPr>
              <a:t>samenvatting</a:t>
            </a:r>
            <a:r>
              <a:rPr lang="en-US" dirty="0">
                <a:ea typeface="Calibri"/>
                <a:cs typeface="Calibri"/>
              </a:rPr>
              <a:t> </a:t>
            </a:r>
            <a:r>
              <a:rPr lang="en-US" dirty="0" err="1">
                <a:ea typeface="Calibri"/>
                <a:cs typeface="Calibri"/>
              </a:rPr>
              <a:t>en</a:t>
            </a:r>
            <a:r>
              <a:rPr lang="en-US" dirty="0">
                <a:ea typeface="Calibri"/>
                <a:cs typeface="Calibri"/>
              </a:rPr>
              <a:t> leg </a:t>
            </a:r>
            <a:r>
              <a:rPr lang="en-US" dirty="0" err="1">
                <a:ea typeface="Calibri"/>
                <a:cs typeface="Calibri"/>
              </a:rPr>
              <a:t>uit</a:t>
            </a:r>
            <a:r>
              <a:rPr lang="en-US" dirty="0">
                <a:ea typeface="Calibri"/>
                <a:cs typeface="Calibri"/>
              </a:rPr>
              <a:t> </a:t>
            </a:r>
            <a:r>
              <a:rPr lang="en-US" dirty="0" err="1">
                <a:ea typeface="Calibri"/>
                <a:cs typeface="Calibri"/>
              </a:rPr>
              <a:t>dat</a:t>
            </a:r>
            <a:r>
              <a:rPr lang="en-US" dirty="0">
                <a:ea typeface="Calibri"/>
                <a:cs typeface="Calibri"/>
              </a:rPr>
              <a:t> de </a:t>
            </a:r>
            <a:r>
              <a:rPr lang="en-US" dirty="0" err="1">
                <a:ea typeface="Calibri"/>
                <a:cs typeface="Calibri"/>
              </a:rPr>
              <a:t>deelnemer</a:t>
            </a:r>
            <a:r>
              <a:rPr lang="en-US" dirty="0">
                <a:ea typeface="Calibri"/>
                <a:cs typeface="Calibri"/>
              </a:rPr>
              <a:t> van de cursus het </a:t>
            </a:r>
            <a:r>
              <a:rPr lang="en-US" dirty="0" err="1">
                <a:ea typeface="Calibri"/>
                <a:cs typeface="Calibri"/>
              </a:rPr>
              <a:t>verschil</a:t>
            </a:r>
            <a:r>
              <a:rPr lang="en-US" dirty="0">
                <a:ea typeface="Calibri"/>
                <a:cs typeface="Calibri"/>
              </a:rPr>
              <a:t> </a:t>
            </a:r>
            <a:r>
              <a:rPr lang="en-US" dirty="0" err="1">
                <a:ea typeface="Calibri"/>
                <a:cs typeface="Calibri"/>
              </a:rPr>
              <a:t>maakt</a:t>
            </a:r>
            <a:r>
              <a:rPr lang="en-US" dirty="0">
                <a:ea typeface="Calibri"/>
                <a:cs typeface="Calibri"/>
              </a:rPr>
              <a:t>. </a:t>
            </a:r>
          </a:p>
        </p:txBody>
      </p:sp>
      <p:sp>
        <p:nvSpPr>
          <p:cNvPr id="4" name="Slide Number Placeholder 3"/>
          <p:cNvSpPr>
            <a:spLocks noGrp="1"/>
          </p:cNvSpPr>
          <p:nvPr>
            <p:ph type="sldNum" sz="quarter" idx="5"/>
          </p:nvPr>
        </p:nvSpPr>
        <p:spPr/>
        <p:txBody>
          <a:bodyPr/>
          <a:lstStyle/>
          <a:p>
            <a:fld id="{F4D16915-F61E-42F5-B57A-747A09356D8F}" type="slidenum">
              <a:rPr lang="nl-NL" smtClean="0"/>
              <a:t>28</a:t>
            </a:fld>
            <a:endParaRPr lang="nl-NL"/>
          </a:p>
        </p:txBody>
      </p:sp>
    </p:spTree>
    <p:extLst>
      <p:ext uri="{BB962C8B-B14F-4D97-AF65-F5344CB8AC3E}">
        <p14:creationId xmlns:p14="http://schemas.microsoft.com/office/powerpoint/2010/main" val="369512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CF498-813A-18C0-DE81-53A766472A0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6155D8F-D1D6-C7E1-60F4-3227795EE6C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01387FB-2119-B4DF-349F-B713CCC7CFBA}"/>
              </a:ext>
            </a:extLst>
          </p:cNvPr>
          <p:cNvSpPr>
            <a:spLocks noGrp="1"/>
          </p:cNvSpPr>
          <p:nvPr>
            <p:ph type="body" idx="1"/>
          </p:nvPr>
        </p:nvSpPr>
        <p:spPr/>
        <p:txBody>
          <a:bodyPr/>
          <a:lstStyle/>
          <a:p>
            <a:endParaRPr lang="nl-NL" dirty="0">
              <a:ea typeface="Calibri"/>
              <a:cs typeface="Calibri"/>
            </a:endParaRPr>
          </a:p>
        </p:txBody>
      </p:sp>
      <p:sp>
        <p:nvSpPr>
          <p:cNvPr id="4" name="Tijdelijke aanduiding voor dianummer 3">
            <a:extLst>
              <a:ext uri="{FF2B5EF4-FFF2-40B4-BE49-F238E27FC236}">
                <a16:creationId xmlns:a16="http://schemas.microsoft.com/office/drawing/2014/main" id="{1C0A7109-167D-9A64-C4A4-899105B12A75}"/>
              </a:ext>
            </a:extLst>
          </p:cNvPr>
          <p:cNvSpPr>
            <a:spLocks noGrp="1"/>
          </p:cNvSpPr>
          <p:nvPr>
            <p:ph type="sldNum" sz="quarter" idx="5"/>
          </p:nvPr>
        </p:nvSpPr>
        <p:spPr/>
        <p:txBody>
          <a:bodyPr/>
          <a:lstStyle/>
          <a:p>
            <a:fld id="{F4D16915-F61E-42F5-B57A-747A09356D8F}" type="slidenum">
              <a:rPr lang="nl-NL" smtClean="0"/>
              <a:t>4</a:t>
            </a:fld>
            <a:endParaRPr lang="nl-NL"/>
          </a:p>
        </p:txBody>
      </p:sp>
    </p:spTree>
    <p:extLst>
      <p:ext uri="{BB962C8B-B14F-4D97-AF65-F5344CB8AC3E}">
        <p14:creationId xmlns:p14="http://schemas.microsoft.com/office/powerpoint/2010/main" val="3801263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Cijfers</a:t>
            </a:r>
            <a:r>
              <a:rPr lang="en-US" dirty="0">
                <a:ea typeface="Calibri"/>
                <a:cs typeface="Calibri"/>
              </a:rPr>
              <a:t> conform ERC-guideline.</a:t>
            </a:r>
          </a:p>
        </p:txBody>
      </p:sp>
      <p:sp>
        <p:nvSpPr>
          <p:cNvPr id="4" name="Slide Number Placeholder 3"/>
          <p:cNvSpPr>
            <a:spLocks noGrp="1"/>
          </p:cNvSpPr>
          <p:nvPr>
            <p:ph type="sldNum" sz="quarter" idx="5"/>
          </p:nvPr>
        </p:nvSpPr>
        <p:spPr/>
        <p:txBody>
          <a:bodyPr/>
          <a:lstStyle/>
          <a:p>
            <a:fld id="{F4D16915-F61E-42F5-B57A-747A09356D8F}" type="slidenum">
              <a:rPr lang="nl-NL" smtClean="0"/>
              <a:t>5</a:t>
            </a:fld>
            <a:endParaRPr lang="nl-NL"/>
          </a:p>
        </p:txBody>
      </p:sp>
    </p:spTree>
    <p:extLst>
      <p:ext uri="{BB962C8B-B14F-4D97-AF65-F5344CB8AC3E}">
        <p14:creationId xmlns:p14="http://schemas.microsoft.com/office/powerpoint/2010/main" val="305491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defRPr/>
            </a:pPr>
            <a:r>
              <a:rPr lang="nl-NL"/>
              <a:t>De beste reanimatie is die je voorkomt. Het gaat in deze dia dus vooral om dat mensen alert zijn op alarmsignalen. Zeker als deze optreden in combinatie met onwel voelen. Maar hou het kort en bondig, ga net uitweiden over ziektebeelden.</a:t>
            </a:r>
            <a:endParaRPr lang="en-US"/>
          </a:p>
          <a:p>
            <a:pPr marL="171450" indent="-171450">
              <a:buFont typeface="Arial" panose="020B0604020202020204" pitchFamily="34" charset="0"/>
              <a:buChar char="•"/>
              <a:defRPr/>
            </a:pPr>
            <a:r>
              <a:rPr lang="nl-NL" dirty="0"/>
              <a:t>Let op waarschuwingssignalen bij onwel voelen: </a:t>
            </a:r>
          </a:p>
          <a:p>
            <a:pPr marL="1028700" lvl="1" indent="-171450">
              <a:buFont typeface="Arial" panose="020B0604020202020204" pitchFamily="34" charset="0"/>
              <a:buChar char="•"/>
              <a:defRPr/>
            </a:pPr>
            <a:r>
              <a:rPr lang="nl-NL"/>
              <a:t>Acuut drukkende pijn op de borst, </a:t>
            </a:r>
          </a:p>
          <a:p>
            <a:pPr marL="1028700" lvl="1" indent="-171450">
              <a:buFont typeface="Arial" panose="020B0604020202020204" pitchFamily="34" charset="0"/>
              <a:buChar char="•"/>
              <a:defRPr/>
            </a:pPr>
            <a:r>
              <a:rPr lang="nl-NL" dirty="0"/>
              <a:t>uitstralende pijn naar de armen, schouders, hals, kaak of maagstreek, </a:t>
            </a:r>
            <a:endParaRPr lang="nl-NL" dirty="0">
              <a:ea typeface="Calibri"/>
              <a:cs typeface="Calibri"/>
            </a:endParaRPr>
          </a:p>
          <a:p>
            <a:pPr marL="1028700" lvl="1" indent="-171450">
              <a:buFont typeface="Arial" panose="020B0604020202020204" pitchFamily="34" charset="0"/>
              <a:buChar char="•"/>
              <a:defRPr/>
            </a:pPr>
            <a:r>
              <a:rPr lang="nl-NL" dirty="0"/>
              <a:t>zweten, </a:t>
            </a:r>
          </a:p>
          <a:p>
            <a:pPr marL="1028700" lvl="1" indent="-171450">
              <a:buFont typeface="Arial" panose="020B0604020202020204" pitchFamily="34" charset="0"/>
              <a:buChar char="•"/>
              <a:defRPr/>
            </a:pPr>
            <a:r>
              <a:rPr lang="nl-NL" dirty="0"/>
              <a:t>misselijkheid en/of braken</a:t>
            </a:r>
            <a:br>
              <a:rPr lang="nl-NL" dirty="0">
                <a:cs typeface="+mn-lt"/>
              </a:rPr>
            </a:br>
            <a:endParaRPr lang="nl-NL">
              <a:ea typeface="Calibri" panose="020F0502020204030204"/>
              <a:cs typeface="Calibri" panose="020F0502020204030204"/>
            </a:endParaRPr>
          </a:p>
          <a:p>
            <a:pPr marL="171450" indent="-171450">
              <a:buFont typeface="Arial" panose="020B0604020202020204" pitchFamily="34" charset="0"/>
              <a:buChar char="•"/>
            </a:pPr>
            <a:endParaRPr lang="nl-NL" dirty="0">
              <a:ea typeface="Calibri"/>
              <a:cs typeface="Calibri"/>
            </a:endParaRPr>
          </a:p>
        </p:txBody>
      </p:sp>
      <p:sp>
        <p:nvSpPr>
          <p:cNvPr id="4" name="Tijdelijke aanduiding voor dianummer 3"/>
          <p:cNvSpPr>
            <a:spLocks noGrp="1"/>
          </p:cNvSpPr>
          <p:nvPr>
            <p:ph type="sldNum" sz="quarter" idx="5"/>
          </p:nvPr>
        </p:nvSpPr>
        <p:spPr/>
        <p:txBody>
          <a:bodyPr/>
          <a:lstStyle/>
          <a:p>
            <a:fld id="{5A1FF8D1-C5A5-4F1D-A781-D02243A49D76}" type="slidenum">
              <a:rPr lang="nl-NL" smtClean="0"/>
              <a:t>6</a:t>
            </a:fld>
            <a:endParaRPr lang="nl-NL"/>
          </a:p>
        </p:txBody>
      </p:sp>
    </p:spTree>
    <p:extLst>
      <p:ext uri="{BB962C8B-B14F-4D97-AF65-F5344CB8AC3E}">
        <p14:creationId xmlns:p14="http://schemas.microsoft.com/office/powerpoint/2010/main" val="1057282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De burger is essentieel voor het starten van de keten van overleven. Snel herkennen van een (dreigende) circulatiestoornis, snel alarmeren en snel starten met BLS zijn essentieel voor een goede uitkomst.</a:t>
            </a:r>
          </a:p>
          <a:p>
            <a:endParaRPr lang="nl-NL"/>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7</a:t>
            </a:fld>
            <a:endParaRPr lang="nl-NL"/>
          </a:p>
        </p:txBody>
      </p:sp>
    </p:spTree>
    <p:extLst>
      <p:ext uri="{BB962C8B-B14F-4D97-AF65-F5344CB8AC3E}">
        <p14:creationId xmlns:p14="http://schemas.microsoft.com/office/powerpoint/2010/main" val="440918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dia met het filmpje is stap 1 van het vierstappenplan voor cluster 1 en 2. Bij deze video zit </a:t>
            </a:r>
            <a:r>
              <a:rPr lang="nl-NL" b="1" dirty="0"/>
              <a:t>geen</a:t>
            </a:r>
            <a:r>
              <a:rPr lang="nl-NL" dirty="0"/>
              <a:t> geluid of muziek. </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8</a:t>
            </a:fld>
            <a:endParaRPr lang="nl-NL"/>
          </a:p>
        </p:txBody>
      </p:sp>
    </p:spTree>
    <p:extLst>
      <p:ext uri="{BB962C8B-B14F-4D97-AF65-F5344CB8AC3E}">
        <p14:creationId xmlns:p14="http://schemas.microsoft.com/office/powerpoint/2010/main" val="72281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Laat na het filmpje deze dia zien en leg uit dat dit de volgorde die je de cursisten vandaag gaat aanleren.</a:t>
            </a:r>
          </a:p>
        </p:txBody>
      </p:sp>
      <p:sp>
        <p:nvSpPr>
          <p:cNvPr id="4" name="Tijdelijke aanduiding voor dianummer 3"/>
          <p:cNvSpPr>
            <a:spLocks noGrp="1"/>
          </p:cNvSpPr>
          <p:nvPr>
            <p:ph type="sldNum" sz="quarter" idx="5"/>
          </p:nvPr>
        </p:nvSpPr>
        <p:spPr/>
        <p:txBody>
          <a:bodyPr/>
          <a:lstStyle/>
          <a:p>
            <a:fld id="{F4D16915-F61E-42F5-B57A-747A09356D8F}" type="slidenum">
              <a:rPr lang="nl-NL" smtClean="0"/>
              <a:t>9</a:t>
            </a:fld>
            <a:endParaRPr lang="nl-NL"/>
          </a:p>
        </p:txBody>
      </p:sp>
    </p:spTree>
    <p:extLst>
      <p:ext uri="{BB962C8B-B14F-4D97-AF65-F5344CB8AC3E}">
        <p14:creationId xmlns:p14="http://schemas.microsoft.com/office/powerpoint/2010/main" val="72757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0B419-1E85-7351-DC91-0880BC829A2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5BB0B6A-E57A-BC7F-F649-CFAD53ACB45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43A254C-652D-860D-0A52-47DD550ED75F}"/>
              </a:ext>
            </a:extLst>
          </p:cNvPr>
          <p:cNvSpPr>
            <a:spLocks noGrp="1"/>
          </p:cNvSpPr>
          <p:nvPr>
            <p:ph type="body" idx="1"/>
          </p:nvPr>
        </p:nvSpPr>
        <p:spPr/>
        <p:txBody>
          <a:bodyPr/>
          <a:lstStyle/>
          <a:p>
            <a:pPr>
              <a:defRPr/>
            </a:pPr>
            <a:r>
              <a:rPr lang="nl-NL" dirty="0"/>
              <a:t>Laat deze dia gedurende stap 2 open staan. </a:t>
            </a:r>
          </a:p>
          <a:p>
            <a:pPr>
              <a:defRPr/>
            </a:pPr>
            <a:r>
              <a:rPr lang="nl-NL" dirty="0"/>
              <a:t>In stap 3 zet je je scherm op 'zwart', zodat de cursisten de instructeur kunnen instrueren zonder dat zij het oplezen van het scherm. </a:t>
            </a:r>
            <a:endParaRPr lang="nl-NL" dirty="0">
              <a:solidFill>
                <a:srgbClr val="000000"/>
              </a:solidFill>
              <a:ea typeface="Calibri" panose="020F0502020204030204"/>
              <a:cs typeface="Calibri" panose="020F0502020204030204"/>
            </a:endParaRPr>
          </a:p>
        </p:txBody>
      </p:sp>
      <p:sp>
        <p:nvSpPr>
          <p:cNvPr id="4" name="Tijdelijke aanduiding voor dianummer 3">
            <a:extLst>
              <a:ext uri="{FF2B5EF4-FFF2-40B4-BE49-F238E27FC236}">
                <a16:creationId xmlns:a16="http://schemas.microsoft.com/office/drawing/2014/main" id="{F8D66689-7360-34F6-BCF6-D4E61BB9C271}"/>
              </a:ext>
            </a:extLst>
          </p:cNvPr>
          <p:cNvSpPr>
            <a:spLocks noGrp="1"/>
          </p:cNvSpPr>
          <p:nvPr>
            <p:ph type="sldNum" sz="quarter" idx="5"/>
          </p:nvPr>
        </p:nvSpPr>
        <p:spPr/>
        <p:txBody>
          <a:bodyPr/>
          <a:lstStyle/>
          <a:p>
            <a:fld id="{F4D16915-F61E-42F5-B57A-747A09356D8F}" type="slidenum">
              <a:rPr lang="nl-NL" smtClean="0"/>
              <a:t>10</a:t>
            </a:fld>
            <a:endParaRPr lang="nl-NL"/>
          </a:p>
        </p:txBody>
      </p:sp>
    </p:spTree>
    <p:extLst>
      <p:ext uri="{BB962C8B-B14F-4D97-AF65-F5344CB8AC3E}">
        <p14:creationId xmlns:p14="http://schemas.microsoft.com/office/powerpoint/2010/main" val="187972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8FFD17E3-D197-35F9-927D-0ECEE2CA61CC}"/>
              </a:ext>
            </a:extLst>
          </p:cNvPr>
          <p:cNvSpPr>
            <a:spLocks noGrp="1"/>
          </p:cNvSpPr>
          <p:nvPr>
            <p:ph type="title" hasCustomPrompt="1"/>
          </p:nvPr>
        </p:nvSpPr>
        <p:spPr>
          <a:xfrm>
            <a:off x="5371839" y="2547478"/>
            <a:ext cx="6149020" cy="1237344"/>
          </a:xfrm>
          <a:prstGeom prst="rect">
            <a:avLst/>
          </a:prstGeom>
        </p:spPr>
        <p:txBody>
          <a:bodyPr anchor="t" anchorCtr="0"/>
          <a:lstStyle>
            <a:lvl1pPr>
              <a:lnSpc>
                <a:spcPts val="4780"/>
              </a:lnSpc>
              <a:defRPr sz="4400" b="1" i="0" baseline="0">
                <a:solidFill>
                  <a:schemeClr val="bg1"/>
                </a:solidFill>
                <a:latin typeface="Calibri" panose="020F0502020204030204" pitchFamily="34" charset="0"/>
              </a:defRPr>
            </a:lvl1pPr>
          </a:lstStyle>
          <a:p>
            <a:r>
              <a:rPr lang="nl-NL"/>
              <a:t>Basiscursus reanimatie</a:t>
            </a:r>
            <a:br>
              <a:rPr lang="nl-NL"/>
            </a:br>
            <a:r>
              <a:rPr lang="nl-NL"/>
              <a:t>van volwassenen (BLS)</a:t>
            </a:r>
            <a:br>
              <a:rPr lang="nl-NL"/>
            </a:br>
            <a:endParaRPr lang="nl-NL"/>
          </a:p>
        </p:txBody>
      </p:sp>
      <p:sp>
        <p:nvSpPr>
          <p:cNvPr id="7" name="Tijdelijke aanduiding voor tekst 9">
            <a:extLst>
              <a:ext uri="{FF2B5EF4-FFF2-40B4-BE49-F238E27FC236}">
                <a16:creationId xmlns:a16="http://schemas.microsoft.com/office/drawing/2014/main" id="{0049FE2F-1C4F-FEF6-DDB9-6944A36C3897}"/>
              </a:ext>
            </a:extLst>
          </p:cNvPr>
          <p:cNvSpPr>
            <a:spLocks noGrp="1"/>
          </p:cNvSpPr>
          <p:nvPr>
            <p:ph type="body" sz="quarter" idx="12" hasCustomPrompt="1"/>
          </p:nvPr>
        </p:nvSpPr>
        <p:spPr>
          <a:xfrm>
            <a:off x="720000" y="4680000"/>
            <a:ext cx="2792107" cy="335539"/>
          </a:xfrm>
          <a:prstGeom prst="rect">
            <a:avLst/>
          </a:prstGeom>
        </p:spPr>
        <p:txBody>
          <a:bodyPr anchor="t" anchorCtr="0"/>
          <a:lstStyle>
            <a:lvl1pPr marL="0" indent="0" algn="l">
              <a:lnSpc>
                <a:spcPct val="90000"/>
              </a:lnSpc>
              <a:spcBef>
                <a:spcPts val="0"/>
              </a:spcBef>
              <a:buFontTx/>
              <a:buNone/>
              <a:defRPr sz="1800" i="1" baseline="0">
                <a:solidFill>
                  <a:schemeClr val="bg1"/>
                </a:solidFill>
                <a:latin typeface="Calibri" panose="020F0502020204030204" pitchFamily="34" charset="0"/>
              </a:defRPr>
            </a:lvl1pPr>
          </a:lstStyle>
          <a:p>
            <a:pPr lvl="0"/>
            <a:r>
              <a:rPr lang="nl-NL"/>
              <a:t>Versie: februari 2026</a:t>
            </a:r>
          </a:p>
        </p:txBody>
      </p:sp>
      <p:sp>
        <p:nvSpPr>
          <p:cNvPr id="8" name="Tijdelijke aanduiding voor tekst 9">
            <a:extLst>
              <a:ext uri="{FF2B5EF4-FFF2-40B4-BE49-F238E27FC236}">
                <a16:creationId xmlns:a16="http://schemas.microsoft.com/office/drawing/2014/main" id="{C550E20C-157F-69A9-F91C-EF083B4DB595}"/>
              </a:ext>
            </a:extLst>
          </p:cNvPr>
          <p:cNvSpPr>
            <a:spLocks noGrp="1"/>
          </p:cNvSpPr>
          <p:nvPr>
            <p:ph type="body" sz="quarter" idx="13" hasCustomPrompt="1"/>
          </p:nvPr>
        </p:nvSpPr>
        <p:spPr>
          <a:xfrm>
            <a:off x="5401275" y="3960000"/>
            <a:ext cx="2792107" cy="335539"/>
          </a:xfrm>
          <a:prstGeom prst="rect">
            <a:avLst/>
          </a:prstGeom>
        </p:spPr>
        <p:txBody>
          <a:bodyPr anchor="t" anchorCtr="0"/>
          <a:lstStyle>
            <a:lvl1pPr marL="0" indent="0" algn="l">
              <a:lnSpc>
                <a:spcPct val="90000"/>
              </a:lnSpc>
              <a:spcBef>
                <a:spcPts val="0"/>
              </a:spcBef>
              <a:buFontTx/>
              <a:buNone/>
              <a:defRPr sz="1800" i="0" baseline="0">
                <a:solidFill>
                  <a:schemeClr val="bg1"/>
                </a:solidFill>
                <a:latin typeface="Calibri" panose="020F0502020204030204" pitchFamily="34" charset="0"/>
              </a:defRPr>
            </a:lvl1pPr>
          </a:lstStyle>
          <a:p>
            <a:pPr lvl="0"/>
            <a:r>
              <a:rPr lang="nl-NL"/>
              <a:t>Volgens de richtlijnen 2025</a:t>
            </a:r>
          </a:p>
        </p:txBody>
      </p:sp>
    </p:spTree>
    <p:extLst>
      <p:ext uri="{BB962C8B-B14F-4D97-AF65-F5344CB8AC3E}">
        <p14:creationId xmlns:p14="http://schemas.microsoft.com/office/powerpoint/2010/main" val="2426731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0A102C06-7D3A-172D-FD35-A270AD0AF2E1}"/>
              </a:ext>
            </a:extLst>
          </p:cNvPr>
          <p:cNvSpPr>
            <a:spLocks noGrp="1"/>
          </p:cNvSpPr>
          <p:nvPr>
            <p:ph type="body" sz="quarter" idx="10" hasCustomPrompt="1"/>
          </p:nvPr>
        </p:nvSpPr>
        <p:spPr>
          <a:xfrm>
            <a:off x="649125" y="720000"/>
            <a:ext cx="7987809" cy="670512"/>
          </a:xfrm>
          <a:prstGeom prst="rect">
            <a:avLst/>
          </a:prstGeom>
        </p:spPr>
        <p:txBody>
          <a:bodyPr/>
          <a:lstStyle>
            <a:lvl1pPr marL="0" indent="0" algn="l">
              <a:buNone/>
              <a:defRPr sz="4500" b="1" i="0" baseline="0">
                <a:solidFill>
                  <a:srgbClr val="005C9F"/>
                </a:solidFill>
                <a:latin typeface="Calibri" panose="020F0502020204030204" pitchFamily="34" charset="0"/>
              </a:defRPr>
            </a:lvl1pPr>
          </a:lstStyle>
          <a:p>
            <a:pPr lvl="0"/>
            <a:r>
              <a:rPr lang="nl-NL"/>
              <a:t>Titel</a:t>
            </a:r>
          </a:p>
        </p:txBody>
      </p:sp>
    </p:spTree>
    <p:extLst>
      <p:ext uri="{BB962C8B-B14F-4D97-AF65-F5344CB8AC3E}">
        <p14:creationId xmlns:p14="http://schemas.microsoft.com/office/powerpoint/2010/main" val="299341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D604EE4-E36F-65AB-68E2-FFAC27796A90}"/>
              </a:ext>
            </a:extLst>
          </p:cNvPr>
          <p:cNvSpPr>
            <a:spLocks noGrp="1"/>
          </p:cNvSpPr>
          <p:nvPr>
            <p:ph type="title" hasCustomPrompt="1"/>
          </p:nvPr>
        </p:nvSpPr>
        <p:spPr>
          <a:xfrm>
            <a:off x="6821647" y="2533797"/>
            <a:ext cx="2922231" cy="1160136"/>
          </a:xfrm>
          <a:prstGeom prst="rect">
            <a:avLst/>
          </a:prstGeom>
        </p:spPr>
        <p:txBody>
          <a:bodyPr anchor="ctr" anchorCtr="0"/>
          <a:lstStyle>
            <a:lvl1pPr>
              <a:defRPr sz="2800" b="1" i="0" baseline="0">
                <a:solidFill>
                  <a:schemeClr val="bg1"/>
                </a:solidFill>
                <a:latin typeface="Calibri" panose="020F0502020204030204" pitchFamily="34" charset="0"/>
              </a:defRPr>
            </a:lvl1pPr>
          </a:lstStyle>
          <a:p>
            <a:r>
              <a:rPr lang="nl-NL"/>
              <a:t>Tussen-</a:t>
            </a:r>
            <a:br>
              <a:rPr lang="nl-NL"/>
            </a:br>
            <a:r>
              <a:rPr lang="nl-NL"/>
              <a:t>titelpagina</a:t>
            </a:r>
          </a:p>
        </p:txBody>
      </p:sp>
    </p:spTree>
    <p:extLst>
      <p:ext uri="{BB962C8B-B14F-4D97-AF65-F5344CB8AC3E}">
        <p14:creationId xmlns:p14="http://schemas.microsoft.com/office/powerpoint/2010/main" val="156913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57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kst in 1 kolom">
    <p:spTree>
      <p:nvGrpSpPr>
        <p:cNvPr id="1" name=""/>
        <p:cNvGrpSpPr/>
        <p:nvPr/>
      </p:nvGrpSpPr>
      <p:grpSpPr>
        <a:xfrm>
          <a:off x="0" y="0"/>
          <a:ext cx="0" cy="0"/>
          <a:chOff x="0" y="0"/>
          <a:chExt cx="0" cy="0"/>
        </a:xfrm>
      </p:grpSpPr>
      <p:sp>
        <p:nvSpPr>
          <p:cNvPr id="2" name="Tijdelijke aanduiding voor tekst 2">
            <a:extLst>
              <a:ext uri="{FF2B5EF4-FFF2-40B4-BE49-F238E27FC236}">
                <a16:creationId xmlns:a16="http://schemas.microsoft.com/office/drawing/2014/main" id="{1A8B312D-7E72-B7AB-CC45-6F635E91E08F}"/>
              </a:ext>
            </a:extLst>
          </p:cNvPr>
          <p:cNvSpPr>
            <a:spLocks noGrp="1"/>
          </p:cNvSpPr>
          <p:nvPr>
            <p:ph type="body" sz="quarter" idx="10" hasCustomPrompt="1"/>
          </p:nvPr>
        </p:nvSpPr>
        <p:spPr>
          <a:xfrm>
            <a:off x="649125" y="720000"/>
            <a:ext cx="7987809" cy="670512"/>
          </a:xfrm>
          <a:prstGeom prst="rect">
            <a:avLst/>
          </a:prstGeom>
        </p:spPr>
        <p:txBody>
          <a:bodyPr/>
          <a:lstStyle>
            <a:lvl1pPr marL="0" indent="0" algn="l">
              <a:buNone/>
              <a:defRPr sz="4500" b="1" i="0" baseline="0">
                <a:solidFill>
                  <a:srgbClr val="005C9F"/>
                </a:solidFill>
                <a:latin typeface="Calibri" panose="020F0502020204030204" pitchFamily="34" charset="0"/>
              </a:defRPr>
            </a:lvl1pPr>
          </a:lstStyle>
          <a:p>
            <a:pPr lvl="0"/>
            <a:r>
              <a:rPr lang="nl-NL"/>
              <a:t>Titel</a:t>
            </a:r>
          </a:p>
        </p:txBody>
      </p:sp>
      <p:sp>
        <p:nvSpPr>
          <p:cNvPr id="3" name="Tijdelijke aanduiding voor tekst 4">
            <a:extLst>
              <a:ext uri="{FF2B5EF4-FFF2-40B4-BE49-F238E27FC236}">
                <a16:creationId xmlns:a16="http://schemas.microsoft.com/office/drawing/2014/main" id="{1B61DB58-6F5A-F606-B5B5-45A8D1EF997D}"/>
              </a:ext>
            </a:extLst>
          </p:cNvPr>
          <p:cNvSpPr>
            <a:spLocks noGrp="1"/>
          </p:cNvSpPr>
          <p:nvPr>
            <p:ph type="body" sz="quarter" idx="11" hasCustomPrompt="1"/>
          </p:nvPr>
        </p:nvSpPr>
        <p:spPr>
          <a:xfrm>
            <a:off x="615252" y="1910372"/>
            <a:ext cx="10951437" cy="4045372"/>
          </a:xfrm>
          <a:prstGeom prst="rect">
            <a:avLst/>
          </a:prstGeom>
        </p:spPr>
        <p:txBody>
          <a:bodyPr numCol="1" spcCol="360000"/>
          <a:lstStyle>
            <a:lvl1pPr marL="0" indent="0">
              <a:lnSpc>
                <a:spcPct val="100000"/>
              </a:lnSpc>
              <a:spcBef>
                <a:spcPts val="0"/>
              </a:spcBef>
              <a:buFontTx/>
              <a:buNone/>
              <a:defRPr sz="2400" baseline="0">
                <a:solidFill>
                  <a:schemeClr val="tx1"/>
                </a:solidFill>
              </a:defRPr>
            </a:lvl1pPr>
          </a:lstStyle>
          <a:p>
            <a:pPr lvl="0"/>
            <a:r>
              <a:rPr lang="nl-NL" dirty="0"/>
              <a:t>Plaats hier uw tekst in 1 kolom</a:t>
            </a:r>
          </a:p>
        </p:txBody>
      </p:sp>
    </p:spTree>
    <p:extLst>
      <p:ext uri="{BB962C8B-B14F-4D97-AF65-F5344CB8AC3E}">
        <p14:creationId xmlns:p14="http://schemas.microsoft.com/office/powerpoint/2010/main" val="207527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53D4E-DD45-49EE-B3DD-DA087C8EC7FF}"/>
              </a:ext>
            </a:extLst>
          </p:cNvPr>
          <p:cNvSpPr>
            <a:spLocks noGrp="1"/>
          </p:cNvSpPr>
          <p:nvPr>
            <p:ph type="title" hasCustomPrompt="1"/>
          </p:nvPr>
        </p:nvSpPr>
        <p:spPr>
          <a:xfrm>
            <a:off x="6073802" y="2547477"/>
            <a:ext cx="6149020" cy="1763045"/>
          </a:xfrm>
          <a:prstGeom prst="rect">
            <a:avLst/>
          </a:prstGeom>
        </p:spPr>
        <p:txBody>
          <a:bodyPr anchor="ctr" anchorCtr="0"/>
          <a:lstStyle>
            <a:lvl1pPr>
              <a:lnSpc>
                <a:spcPts val="4780"/>
              </a:lnSpc>
              <a:defRPr sz="4400" b="1" i="0" baseline="0">
                <a:solidFill>
                  <a:schemeClr val="bg1"/>
                </a:solidFill>
                <a:latin typeface="Calibri" panose="020F0502020204030204" pitchFamily="34" charset="0"/>
              </a:defRPr>
            </a:lvl1pPr>
          </a:lstStyle>
          <a:p>
            <a:r>
              <a:rPr lang="nl-NL"/>
              <a:t>Basale reanimatie</a:t>
            </a:r>
            <a:br>
              <a:rPr lang="nl-NL"/>
            </a:br>
            <a:r>
              <a:rPr lang="nl-NL"/>
              <a:t>van volwassenen</a:t>
            </a:r>
          </a:p>
        </p:txBody>
      </p:sp>
      <p:sp>
        <p:nvSpPr>
          <p:cNvPr id="10" name="Tijdelijke aanduiding voor tekst 9">
            <a:extLst>
              <a:ext uri="{FF2B5EF4-FFF2-40B4-BE49-F238E27FC236}">
                <a16:creationId xmlns:a16="http://schemas.microsoft.com/office/drawing/2014/main" id="{3AC8EC48-1C8D-A019-3E2C-AE10289BCE73}"/>
              </a:ext>
            </a:extLst>
          </p:cNvPr>
          <p:cNvSpPr>
            <a:spLocks noGrp="1"/>
          </p:cNvSpPr>
          <p:nvPr>
            <p:ph type="body" sz="quarter" idx="10" hasCustomPrompt="1"/>
          </p:nvPr>
        </p:nvSpPr>
        <p:spPr>
          <a:xfrm>
            <a:off x="828548" y="4522788"/>
            <a:ext cx="3925888" cy="635000"/>
          </a:xfrm>
          <a:prstGeom prst="rect">
            <a:avLst/>
          </a:prstGeom>
        </p:spPr>
        <p:txBody>
          <a:bodyPr anchor="ctr" anchorCtr="0"/>
          <a:lstStyle>
            <a:lvl1pPr marL="0" indent="0" algn="l">
              <a:lnSpc>
                <a:spcPct val="90000"/>
              </a:lnSpc>
              <a:spcBef>
                <a:spcPts val="0"/>
              </a:spcBef>
              <a:buFontTx/>
              <a:buNone/>
              <a:defRPr sz="1800" baseline="0">
                <a:solidFill>
                  <a:schemeClr val="bg1"/>
                </a:solidFill>
                <a:latin typeface="Calibri" panose="020F0502020204030204" pitchFamily="34" charset="0"/>
              </a:defRPr>
            </a:lvl1pPr>
          </a:lstStyle>
          <a:p>
            <a:pPr lvl="0"/>
            <a:r>
              <a:rPr lang="nl-NL"/>
              <a:t>Auteur(s)</a:t>
            </a:r>
          </a:p>
        </p:txBody>
      </p:sp>
    </p:spTree>
    <p:extLst>
      <p:ext uri="{BB962C8B-B14F-4D97-AF65-F5344CB8AC3E}">
        <p14:creationId xmlns:p14="http://schemas.microsoft.com/office/powerpoint/2010/main" val="354600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FE41334-C187-CC77-4619-F0E99AA823EE}"/>
              </a:ext>
            </a:extLst>
          </p:cNvPr>
          <p:cNvSpPr>
            <a:spLocks noGrp="1"/>
          </p:cNvSpPr>
          <p:nvPr>
            <p:ph type="body" sz="quarter" idx="10" hasCustomPrompt="1"/>
          </p:nvPr>
        </p:nvSpPr>
        <p:spPr>
          <a:xfrm>
            <a:off x="649125" y="720000"/>
            <a:ext cx="7987809" cy="670512"/>
          </a:xfrm>
          <a:prstGeom prst="rect">
            <a:avLst/>
          </a:prstGeom>
        </p:spPr>
        <p:txBody>
          <a:bodyPr/>
          <a:lstStyle>
            <a:lvl1pPr>
              <a:buNone/>
              <a:defRPr sz="4500" b="1">
                <a:solidFill>
                  <a:srgbClr val="005D9F"/>
                </a:solidFill>
              </a:defRPr>
            </a:lvl1pPr>
          </a:lstStyle>
          <a:p>
            <a:r>
              <a:rPr lang="nl-NL" dirty="0"/>
              <a:t>Titel</a:t>
            </a:r>
          </a:p>
        </p:txBody>
      </p:sp>
    </p:spTree>
    <p:extLst>
      <p:ext uri="{BB962C8B-B14F-4D97-AF65-F5344CB8AC3E}">
        <p14:creationId xmlns:p14="http://schemas.microsoft.com/office/powerpoint/2010/main" val="22714156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98"/>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E66E057-C2BF-02D2-A9B6-F8E55DA095E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9437912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5D51CE1-F4E9-7C3F-5D5F-B6B085B768E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77125237"/>
      </p:ext>
    </p:extLst>
  </p:cSld>
  <p:clrMap bg1="lt1" tx1="dk1" bg2="lt2" tx2="dk2" accent1="accent1" accent2="accent2" accent3="accent3" accent4="accent4" accent5="accent5" accent6="accent6" hlink="hlink" folHlink="folHlink"/>
  <p:sldLayoutIdLst>
    <p:sldLayoutId id="214748365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5FC9235-51CE-0B9E-8C75-318EED31BE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8389" y="0"/>
            <a:ext cx="12192000" cy="6858000"/>
          </a:xfrm>
          <a:prstGeom prst="rect">
            <a:avLst/>
          </a:prstGeom>
        </p:spPr>
      </p:pic>
    </p:spTree>
    <p:extLst>
      <p:ext uri="{BB962C8B-B14F-4D97-AF65-F5344CB8AC3E}">
        <p14:creationId xmlns:p14="http://schemas.microsoft.com/office/powerpoint/2010/main" val="2867102424"/>
      </p:ext>
    </p:extLst>
  </p:cSld>
  <p:clrMap bg1="lt1" tx1="dk1" bg2="lt2" tx2="dk2" accent1="accent1" accent2="accent2" accent3="accent3" accent4="accent4" accent5="accent5" accent6="accent6" hlink="hlink" folHlink="folHlink"/>
  <p:sldLayoutIdLst>
    <p:sldLayoutId id="214748365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098"/>
          </a:schemeClr>
        </a:solidFill>
        <a:effectLst/>
      </p:bgPr>
    </p:bg>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22658A4-81D0-3C49-081F-8A958B4C7F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352408161"/>
      </p:ext>
    </p:extLst>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video" Target="https://player.vimeo.com/video/1187602501?app_id=122963" TargetMode="Externa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ideo" Target="https://player.vimeo.com/video/1187602809?app_id=122963" TargetMode="Externa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video" Target="https://player.vimeo.com/video/1187603446?app_id=122963"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video" Target="https://player.vimeo.com/video/927534353?app_id=122963" TargetMode="Externa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player.vimeo.com/video/1187601820?app_id=122963"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6B45-E905-A69D-6A50-AA63DBA6754A}"/>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151A06FF-F40F-2A3A-B226-086ABE6B398F}"/>
              </a:ext>
            </a:extLst>
          </p:cNvPr>
          <p:cNvSpPr>
            <a:spLocks noGrp="1" noRot="1" noMove="1" noResize="1" noEditPoints="1" noAdjustHandles="1" noChangeArrowheads="1" noChangeShapeType="1"/>
          </p:cNvSpPr>
          <p:nvPr>
            <p:ph type="body" sz="quarter" idx="10"/>
          </p:nvPr>
        </p:nvSpPr>
        <p:spPr>
          <a:xfrm>
            <a:off x="649125" y="720000"/>
            <a:ext cx="10251486" cy="670512"/>
          </a:xfrm>
        </p:spPr>
        <p:txBody>
          <a:bodyPr lIns="91440" tIns="45720" rIns="91440" bIns="45720" anchor="t">
            <a:noAutofit/>
          </a:bodyPr>
          <a:lstStyle/>
          <a:p>
            <a:r>
              <a:rPr lang="nl-NL" dirty="0">
                <a:solidFill>
                  <a:srgbClr val="005D9F"/>
                </a:solidFill>
                <a:latin typeface="Calibri"/>
                <a:ea typeface="Calibri"/>
                <a:cs typeface="Calibri"/>
              </a:rPr>
              <a:t>LET OP – auteursrechten van toepassing</a:t>
            </a:r>
            <a:endParaRPr lang="en-US" dirty="0"/>
          </a:p>
        </p:txBody>
      </p:sp>
      <p:sp>
        <p:nvSpPr>
          <p:cNvPr id="2" name="Rectangle 2">
            <a:extLst>
              <a:ext uri="{FF2B5EF4-FFF2-40B4-BE49-F238E27FC236}">
                <a16:creationId xmlns:a16="http://schemas.microsoft.com/office/drawing/2014/main" id="{F4E48501-7B19-EDF6-7634-076A8DC853C8}"/>
              </a:ext>
            </a:extLst>
          </p:cNvPr>
          <p:cNvSpPr>
            <a:spLocks/>
          </p:cNvSpPr>
          <p:nvPr/>
        </p:nvSpPr>
        <p:spPr bwMode="auto">
          <a:xfrm>
            <a:off x="649125" y="1646217"/>
            <a:ext cx="8484433" cy="3738474"/>
          </a:xfrm>
          <a:prstGeom prst="rect">
            <a:avLst/>
          </a:prstGeom>
          <a:noFill/>
          <a:ln w="9525">
            <a:noFill/>
            <a:miter lim="800000"/>
            <a:headEnd/>
            <a:tailEnd/>
          </a:ln>
        </p:spPr>
        <p:txBody>
          <a:bodyPr lIns="91440" tIns="45720" rIns="91440" bIns="45720" anchor="t"/>
          <a:lstStyle/>
          <a:p>
            <a:pPr marL="251460" indent="-251460">
              <a:spcBef>
                <a:spcPts val="600"/>
              </a:spcBef>
            </a:pPr>
            <a:endParaRPr lang="en-GB" sz="2400" b="1" dirty="0">
              <a:ea typeface="Calibri" panose="020F0502020204030204"/>
              <a:cs typeface="Arial"/>
            </a:endParaRPr>
          </a:p>
        </p:txBody>
      </p:sp>
      <p:sp>
        <p:nvSpPr>
          <p:cNvPr id="3" name="Tijdelijke aanduiding voor tekst 7">
            <a:extLst>
              <a:ext uri="{FF2B5EF4-FFF2-40B4-BE49-F238E27FC236}">
                <a16:creationId xmlns:a16="http://schemas.microsoft.com/office/drawing/2014/main" id="{15199223-8E0B-E479-E054-A1CBBDA55BDC}"/>
              </a:ext>
            </a:extLst>
          </p:cNvPr>
          <p:cNvSpPr>
            <a:spLocks noGrp="1" noRot="1" noMove="1" noResize="1" noEditPoints="1" noAdjustHandles="1" noChangeArrowheads="1" noChangeShapeType="1"/>
          </p:cNvSpPr>
          <p:nvPr>
            <p:ph type="body" sz="quarter" idx="11"/>
          </p:nvPr>
        </p:nvSpPr>
        <p:spPr>
          <a:xfrm>
            <a:off x="649125" y="1741407"/>
            <a:ext cx="10951437" cy="4045372"/>
          </a:xfrm>
        </p:spPr>
        <p:txBody>
          <a:bodyPr/>
          <a:lstStyle/>
          <a:p>
            <a:pPr marL="342900" indent="-342900">
              <a:buFont typeface="Arial" panose="020B0604020202020204" pitchFamily="34" charset="0"/>
              <a:buChar char="•"/>
            </a:pPr>
            <a:r>
              <a:rPr lang="nl-NL" dirty="0"/>
              <a:t>De afbeeldingen en video’s in deze presentatie zijn auteursrechtelijk beschermd.</a:t>
            </a:r>
            <a:br>
              <a:rPr lang="nl-NL" dirty="0"/>
            </a:br>
            <a:r>
              <a:rPr lang="nl-NL" dirty="0"/>
              <a:t>Het is niet toegestaan om ze te kopiëren, bewerken of voor andere doeleinden te gebruiken tenzij je vooraf schriftelijke toestemming van de NRR hebt.</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De presentatie is niet beveiligd, zodat cursuscentra hun eigen logo of lokale relevante informatie (zoals een intern alarmnummer) kunnen toevoegen.</a:t>
            </a:r>
          </a:p>
        </p:txBody>
      </p:sp>
    </p:spTree>
    <p:extLst>
      <p:ext uri="{BB962C8B-B14F-4D97-AF65-F5344CB8AC3E}">
        <p14:creationId xmlns:p14="http://schemas.microsoft.com/office/powerpoint/2010/main" val="717604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A1DC-B35F-42DC-A62B-A7F173F8F041}"/>
            </a:ext>
          </a:extLst>
        </p:cNvPr>
        <p:cNvGrpSpPr/>
        <p:nvPr/>
      </p:nvGrpSpPr>
      <p:grpSpPr>
        <a:xfrm>
          <a:off x="0" y="0"/>
          <a:ext cx="0" cy="0"/>
          <a:chOff x="0" y="0"/>
          <a:chExt cx="0" cy="0"/>
        </a:xfrm>
      </p:grpSpPr>
      <p:grpSp>
        <p:nvGrpSpPr>
          <p:cNvPr id="3" name="Groep 2">
            <a:extLst>
              <a:ext uri="{FF2B5EF4-FFF2-40B4-BE49-F238E27FC236}">
                <a16:creationId xmlns:a16="http://schemas.microsoft.com/office/drawing/2014/main" id="{81FA4D77-DDFD-756B-884E-A5BB6FDE2F28}"/>
              </a:ext>
            </a:extLst>
          </p:cNvPr>
          <p:cNvGrpSpPr>
            <a:grpSpLocks noGrp="1" noUngrp="1" noRot="1" noMove="1" noResize="1"/>
          </p:cNvGrpSpPr>
          <p:nvPr/>
        </p:nvGrpSpPr>
        <p:grpSpPr>
          <a:xfrm>
            <a:off x="9161647" y="242002"/>
            <a:ext cx="2946144" cy="2971834"/>
            <a:chOff x="9161647" y="242002"/>
            <a:chExt cx="2946144" cy="2971834"/>
          </a:xfrm>
        </p:grpSpPr>
        <p:sp>
          <p:nvSpPr>
            <p:cNvPr id="4" name="Rounded Rectangle 18">
              <a:extLst>
                <a:ext uri="{FF2B5EF4-FFF2-40B4-BE49-F238E27FC236}">
                  <a16:creationId xmlns:a16="http://schemas.microsoft.com/office/drawing/2014/main" id="{0552F851-464C-A462-A785-6604984381DB}"/>
                </a:ext>
              </a:extLst>
            </p:cNvPr>
            <p:cNvSpPr>
              <a:spLocks noGrp="1" noRot="1" noMove="1" noResize="1" noEditPoints="1" noAdjustHandles="1" noChangeArrowheads="1" noChangeShapeType="1"/>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a:t>
              </a:r>
              <a:r>
                <a:rPr lang="en-US" sz="1200" b="1" dirty="0" err="1">
                  <a:latin typeface="Arial" pitchFamily="34" charset="0"/>
                  <a:cs typeface="Arial" pitchFamily="34" charset="0"/>
                </a:rPr>
                <a:t>borstcompressies</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5" name="Rounded Rectangle 19">
              <a:extLst>
                <a:ext uri="{FF2B5EF4-FFF2-40B4-BE49-F238E27FC236}">
                  <a16:creationId xmlns:a16="http://schemas.microsoft.com/office/drawing/2014/main" id="{358ABD67-3F86-B865-5485-0E7C99A1A3D9}"/>
                </a:ext>
              </a:extLst>
            </p:cNvPr>
            <p:cNvSpPr>
              <a:spLocks noGrp="1" noRot="1" noMove="1" noResize="1" noEditPoints="1" noAdjustHandles="1" noChangeArrowheads="1" noChangeShapeType="1"/>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a:t>
              </a:r>
              <a:r>
                <a:rPr lang="en-US" sz="1200" b="1" err="1">
                  <a:latin typeface="Arial" pitchFamily="34" charset="0"/>
                  <a:cs typeface="Arial" pitchFamily="34" charset="0"/>
                </a:rPr>
                <a:t>Laat</a:t>
              </a:r>
              <a:r>
                <a:rPr lang="en-US" sz="1200" b="1">
                  <a:latin typeface="Arial" pitchFamily="34" charset="0"/>
                  <a:cs typeface="Arial" pitchFamily="34" charset="0"/>
                </a:rPr>
                <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8844951C-300C-D922-7705-D881A1C7B83D}"/>
                </a:ext>
              </a:extLst>
            </p:cNvPr>
            <p:cNvSpPr>
              <a:spLocks noGrp="1" noRot="1" noMove="1" noResize="1" noEditPoints="1" noAdjustHandles="1" noChangeArrowheads="1" noChangeShapeType="1"/>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D3BA5ECD-8A88-6F49-9973-294E91551F13}"/>
                </a:ext>
              </a:extLst>
            </p:cNvPr>
            <p:cNvSpPr>
              <a:spLocks noGrp="1" noRot="1" noMove="1" noResize="1" noEditPoints="1" noAdjustHandles="1" noChangeArrowheads="1" noChangeShapeType="1"/>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Slachtoffer</a:t>
              </a:r>
              <a:r>
                <a:rPr lang="en-US" sz="1200" b="1">
                  <a:latin typeface="Arial" pitchFamily="34" charset="0"/>
                  <a:cs typeface="Arial" pitchFamily="34" charset="0"/>
                </a:rPr>
                <a:t>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BC8603A9-0D37-1579-4EFE-0DF83DC59480}"/>
                </a:ext>
              </a:extLst>
            </p:cNvPr>
            <p:cNvSpPr>
              <a:spLocks noGrp="1" noRot="1" noMove="1" noResize="1" noEditPoints="1" noAdjustHandles="1" noChangeArrowheads="1" noChangeShapeType="1"/>
            </p:cNvSpPr>
            <p:nvPr/>
          </p:nvSpPr>
          <p:spPr>
            <a:xfrm>
              <a:off x="9162017" y="1383740"/>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9" name="Rounded Rectangle 24">
              <a:extLst>
                <a:ext uri="{FF2B5EF4-FFF2-40B4-BE49-F238E27FC236}">
                  <a16:creationId xmlns:a16="http://schemas.microsoft.com/office/drawing/2014/main" id="{7EF924E6-C015-9581-046F-2BC59FF4358F}"/>
                </a:ext>
              </a:extLst>
            </p:cNvPr>
            <p:cNvSpPr>
              <a:spLocks noGrp="1" noRot="1" noMove="1" noResize="1" noEditPoints="1" noAdjustHandles="1" noChangeArrowheads="1" noChangeShapeType="1"/>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30:2</a:t>
              </a:r>
            </a:p>
          </p:txBody>
        </p:sp>
        <p:sp>
          <p:nvSpPr>
            <p:cNvPr id="10" name="Rounded Rectangle 24">
              <a:extLst>
                <a:ext uri="{FF2B5EF4-FFF2-40B4-BE49-F238E27FC236}">
                  <a16:creationId xmlns:a16="http://schemas.microsoft.com/office/drawing/2014/main" id="{07FC5CBB-B2B5-4105-14BA-6C7D9DC1195E}"/>
                </a:ext>
              </a:extLst>
            </p:cNvPr>
            <p:cNvSpPr>
              <a:spLocks noGrp="1" noRot="1" noMove="1" noResize="1" noEditPoints="1" noAdjustHandles="1" noChangeArrowheads="1" noChangeShapeType="1"/>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F9D1B543-ABC1-A319-FF8F-FBF0AB52BC9D}"/>
                </a:ext>
              </a:extLst>
            </p:cNvPr>
            <p:cNvSpPr>
              <a:spLocks noGrp="1" noRot="1" noChangeAspect="1" noMove="1" noResize="1" noEditPoints="1" noAdjustHandles="1" noChangeArrowheads="1" noChangeShapeType="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grpSp>
      <p:sp>
        <p:nvSpPr>
          <p:cNvPr id="17" name="Tijdelijke aanduiding voor tekst 4">
            <a:extLst>
              <a:ext uri="{FF2B5EF4-FFF2-40B4-BE49-F238E27FC236}">
                <a16:creationId xmlns:a16="http://schemas.microsoft.com/office/drawing/2014/main" id="{5A45928D-E5A8-F4AC-EAB6-78DF646AC2C3}"/>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lIns="91440" tIns="45720" rIns="91440" bIns="45720" anchor="t"/>
          <a:lstStyle/>
          <a:p>
            <a:r>
              <a:rPr lang="nl-NL" dirty="0">
                <a:latin typeface="Calibri"/>
                <a:ea typeface="Calibri"/>
                <a:cs typeface="Calibri"/>
              </a:rPr>
              <a:t>Controleer ademhaling</a:t>
            </a:r>
            <a:endParaRPr lang="en-US" dirty="0"/>
          </a:p>
        </p:txBody>
      </p:sp>
      <p:pic>
        <p:nvPicPr>
          <p:cNvPr id="14" name="Afbeelding 13" descr="Afbeelding met Menselijk gezicht, kleding, dansen, tekenfilm&#10;&#10;Door AI gegenereerde inhoud is mogelijk onjuist.">
            <a:extLst>
              <a:ext uri="{FF2B5EF4-FFF2-40B4-BE49-F238E27FC236}">
                <a16:creationId xmlns:a16="http://schemas.microsoft.com/office/drawing/2014/main" id="{D97F06D7-5A79-1B8E-1B40-6E1A7F4EF3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4468" t="33759" r="8681" b="8584"/>
          <a:stretch>
            <a:fillRect/>
          </a:stretch>
        </p:blipFill>
        <p:spPr>
          <a:xfrm>
            <a:off x="0" y="1381549"/>
            <a:ext cx="7037615" cy="4756451"/>
          </a:xfrm>
          <a:prstGeom prst="rect">
            <a:avLst/>
          </a:prstGeom>
        </p:spPr>
      </p:pic>
    </p:spTree>
    <p:extLst>
      <p:ext uri="{BB962C8B-B14F-4D97-AF65-F5344CB8AC3E}">
        <p14:creationId xmlns:p14="http://schemas.microsoft.com/office/powerpoint/2010/main" val="146940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83BAD90C-2FAE-95A8-9523-1E395EA6BB3C}"/>
              </a:ext>
            </a:extLst>
          </p:cNvPr>
          <p:cNvGrpSpPr>
            <a:grpSpLocks noGrp="1" noUngrp="1" noRot="1" noMove="1" noResize="1"/>
          </p:cNvGrpSpPr>
          <p:nvPr/>
        </p:nvGrpSpPr>
        <p:grpSpPr>
          <a:xfrm>
            <a:off x="9161647" y="242002"/>
            <a:ext cx="2946144" cy="2971834"/>
            <a:chOff x="9161647" y="242002"/>
            <a:chExt cx="2946144" cy="2971834"/>
          </a:xfrm>
        </p:grpSpPr>
        <p:sp>
          <p:nvSpPr>
            <p:cNvPr id="4" name="Rounded Rectangle 18">
              <a:extLst>
                <a:ext uri="{FF2B5EF4-FFF2-40B4-BE49-F238E27FC236}">
                  <a16:creationId xmlns:a16="http://schemas.microsoft.com/office/drawing/2014/main" id="{CC8B0AF9-A218-700B-047B-5DFEBC4F7DF3}"/>
                </a:ext>
              </a:extLst>
            </p:cNvPr>
            <p:cNvSpPr>
              <a:spLocks noGrp="1" noRot="1" noMove="1" noResize="1" noEditPoints="1" noAdjustHandles="1" noChangeArrowheads="1" noChangeShapeType="1"/>
            </p:cNvSpPr>
            <p:nvPr/>
          </p:nvSpPr>
          <p:spPr>
            <a:xfrm>
              <a:off x="9162017" y="1765733"/>
              <a:ext cx="2160000" cy="504401"/>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a:t>
              </a:r>
              <a:r>
                <a:rPr lang="en-US" sz="1200" b="1" dirty="0" err="1">
                  <a:latin typeface="Arial" pitchFamily="34" charset="0"/>
                  <a:cs typeface="Arial" pitchFamily="34" charset="0"/>
                </a:rPr>
                <a:t>borstcompressies</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5" name="Rounded Rectangle 19">
              <a:extLst>
                <a:ext uri="{FF2B5EF4-FFF2-40B4-BE49-F238E27FC236}">
                  <a16:creationId xmlns:a16="http://schemas.microsoft.com/office/drawing/2014/main" id="{35994115-F1E7-680F-1E2F-26A8421CAA04}"/>
                </a:ext>
              </a:extLst>
            </p:cNvPr>
            <p:cNvSpPr>
              <a:spLocks noGrp="1" noRot="1" noMove="1" noResize="1" noEditPoints="1" noAdjustHandles="1" noChangeArrowheads="1" noChangeShapeType="1"/>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a:t>
              </a:r>
              <a:r>
                <a:rPr lang="en-US" sz="1200" b="1" err="1">
                  <a:latin typeface="Arial" pitchFamily="34" charset="0"/>
                  <a:cs typeface="Arial" pitchFamily="34" charset="0"/>
                </a:rPr>
                <a:t>Laat</a:t>
              </a:r>
              <a:r>
                <a:rPr lang="en-US" sz="1200" b="1">
                  <a:latin typeface="Arial" pitchFamily="34" charset="0"/>
                  <a:cs typeface="Arial" pitchFamily="34" charset="0"/>
                </a:rPr>
                <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B9009343-9831-9D8C-B319-0D37238C5A98}"/>
                </a:ext>
              </a:extLst>
            </p:cNvPr>
            <p:cNvSpPr>
              <a:spLocks noGrp="1" noRot="1" noMove="1" noResize="1" noEditPoints="1" noAdjustHandles="1" noChangeArrowheads="1" noChangeShapeType="1"/>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7C7B2304-4DFD-DF13-02BF-6242F0BA9F6C}"/>
                </a:ext>
              </a:extLst>
            </p:cNvPr>
            <p:cNvSpPr>
              <a:spLocks noGrp="1" noRot="1" noMove="1" noResize="1" noEditPoints="1" noAdjustHandles="1" noChangeArrowheads="1" noChangeShapeType="1"/>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Slachtoffer</a:t>
              </a:r>
              <a:r>
                <a:rPr lang="en-US" sz="1200" b="1">
                  <a:latin typeface="Arial" pitchFamily="34" charset="0"/>
                  <a:cs typeface="Arial" pitchFamily="34" charset="0"/>
                </a:rPr>
                <a:t>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D5471A8A-C79E-4AD2-07FF-6AF7CDD55C52}"/>
                </a:ext>
              </a:extLst>
            </p:cNvPr>
            <p:cNvSpPr>
              <a:spLocks noGrp="1" noRot="1" noMove="1" noResize="1" noEditPoints="1" noAdjustHandles="1" noChangeArrowheads="1" noChangeShapeType="1"/>
            </p:cNvSpPr>
            <p:nvPr/>
          </p:nvSpPr>
          <p:spPr>
            <a:xfrm>
              <a:off x="9162017" y="1383740"/>
              <a:ext cx="2160000" cy="324000"/>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9" name="Rounded Rectangle 24">
              <a:extLst>
                <a:ext uri="{FF2B5EF4-FFF2-40B4-BE49-F238E27FC236}">
                  <a16:creationId xmlns:a16="http://schemas.microsoft.com/office/drawing/2014/main" id="{1CD26F78-777A-5EE4-00B0-950BFAB798D7}"/>
                </a:ext>
              </a:extLst>
            </p:cNvPr>
            <p:cNvSpPr>
              <a:spLocks noGrp="1" noRot="1" noMove="1" noResize="1" noEditPoints="1" noAdjustHandles="1" noChangeArrowheads="1" noChangeShapeType="1"/>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30:2</a:t>
              </a:r>
            </a:p>
          </p:txBody>
        </p:sp>
        <p:sp>
          <p:nvSpPr>
            <p:cNvPr id="10" name="Rounded Rectangle 24">
              <a:extLst>
                <a:ext uri="{FF2B5EF4-FFF2-40B4-BE49-F238E27FC236}">
                  <a16:creationId xmlns:a16="http://schemas.microsoft.com/office/drawing/2014/main" id="{5AF3679A-7077-6F0C-7A2B-AFA99C816BB8}"/>
                </a:ext>
              </a:extLst>
            </p:cNvPr>
            <p:cNvSpPr>
              <a:spLocks noGrp="1" noRot="1" noMove="1" noResize="1" noEditPoints="1" noAdjustHandles="1" noChangeArrowheads="1" noChangeShapeType="1"/>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91BF8998-D6E3-F7E5-AE28-B90F3FFA8ECB}"/>
                </a:ext>
              </a:extLst>
            </p:cNvPr>
            <p:cNvSpPr>
              <a:spLocks noGrp="1" noRot="1" noChangeAspect="1" noMove="1" noResize="1" noEditPoints="1" noAdjustHandles="1" noChangeArrowheads="1" noChangeShapeType="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grpSp>
      <p:sp>
        <p:nvSpPr>
          <p:cNvPr id="13" name="Rounded Rectangle 24">
            <a:extLst>
              <a:ext uri="{FF2B5EF4-FFF2-40B4-BE49-F238E27FC236}">
                <a16:creationId xmlns:a16="http://schemas.microsoft.com/office/drawing/2014/main" id="{1301BB85-0A62-D859-A986-F3CB8EAFEDF0}"/>
              </a:ext>
            </a:extLst>
          </p:cNvPr>
          <p:cNvSpPr>
            <a:spLocks noGrp="1" noRot="1" noChangeAspect="1" noMove="1" noResize="1" noEditPoints="1" noAdjustHandles="1" noChangeArrowheads="1" noChangeShapeType="1"/>
          </p:cNvSpPr>
          <p:nvPr/>
        </p:nvSpPr>
        <p:spPr>
          <a:xfrm>
            <a:off x="1331471" y="307457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p>
        </p:txBody>
      </p:sp>
    </p:spTree>
    <p:extLst>
      <p:ext uri="{BB962C8B-B14F-4D97-AF65-F5344CB8AC3E}">
        <p14:creationId xmlns:p14="http://schemas.microsoft.com/office/powerpoint/2010/main" val="157361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6DE27D-1250-8E5A-77AF-E372CCED3521}"/>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Niet normale ademhaling</a:t>
            </a:r>
          </a:p>
        </p:txBody>
      </p:sp>
      <p:pic>
        <p:nvPicPr>
          <p:cNvPr id="3" name="Onlinemedia 2" title="29 - Reanimatie volwassene - Agonale ademhaling (zonder VO)">
            <a:hlinkClick r:id="" action="ppaction://media"/>
            <a:extLst>
              <a:ext uri="{FF2B5EF4-FFF2-40B4-BE49-F238E27FC236}">
                <a16:creationId xmlns:a16="http://schemas.microsoft.com/office/drawing/2014/main" id="{DC2AF275-9044-7734-0FA2-BA6DC1D57601}"/>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319311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620C815F-F981-01C0-1072-DAC30C748503}"/>
              </a:ext>
            </a:extLst>
          </p:cNvPr>
          <p:cNvGrpSpPr>
            <a:grpSpLocks noGrp="1" noUngrp="1" noRot="1" noMove="1" noResize="1"/>
          </p:cNvGrpSpPr>
          <p:nvPr/>
        </p:nvGrpSpPr>
        <p:grpSpPr>
          <a:xfrm>
            <a:off x="9161647" y="242002"/>
            <a:ext cx="2946144" cy="2971834"/>
            <a:chOff x="9161647" y="242002"/>
            <a:chExt cx="2946144" cy="2971834"/>
          </a:xfrm>
        </p:grpSpPr>
        <p:sp>
          <p:nvSpPr>
            <p:cNvPr id="4" name="Rounded Rectangle 18">
              <a:extLst>
                <a:ext uri="{FF2B5EF4-FFF2-40B4-BE49-F238E27FC236}">
                  <a16:creationId xmlns:a16="http://schemas.microsoft.com/office/drawing/2014/main" id="{82EE2485-5D80-2B08-9F17-DBF49EA9751E}"/>
                </a:ext>
              </a:extLst>
            </p:cNvPr>
            <p:cNvSpPr>
              <a:spLocks noGrp="1" noRot="1" noMove="1" noResize="1" noEditPoints="1" noAdjustHandles="1" noChangeArrowheads="1" noChangeShapeType="1"/>
            </p:cNvSpPr>
            <p:nvPr/>
          </p:nvSpPr>
          <p:spPr>
            <a:xfrm>
              <a:off x="9162017" y="1765733"/>
              <a:ext cx="2160000" cy="50440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a:t>
              </a:r>
              <a:r>
                <a:rPr lang="en-US" sz="1200" b="1" dirty="0" err="1">
                  <a:latin typeface="Arial" pitchFamily="34" charset="0"/>
                  <a:cs typeface="Arial" pitchFamily="34" charset="0"/>
                </a:rPr>
                <a:t>borstcompressies</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5" name="Rounded Rectangle 19">
              <a:extLst>
                <a:ext uri="{FF2B5EF4-FFF2-40B4-BE49-F238E27FC236}">
                  <a16:creationId xmlns:a16="http://schemas.microsoft.com/office/drawing/2014/main" id="{C5FED1AA-7CAE-3B18-11A7-47A75829BC7E}"/>
                </a:ext>
              </a:extLst>
            </p:cNvPr>
            <p:cNvSpPr>
              <a:spLocks noGrp="1" noRot="1" noMove="1" noResize="1" noEditPoints="1" noAdjustHandles="1" noChangeArrowheads="1" noChangeShapeType="1"/>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a:t>
              </a:r>
              <a:r>
                <a:rPr lang="en-US" sz="1200" b="1" err="1">
                  <a:latin typeface="Arial" pitchFamily="34" charset="0"/>
                  <a:cs typeface="Arial" pitchFamily="34" charset="0"/>
                </a:rPr>
                <a:t>Laat</a:t>
              </a:r>
              <a:r>
                <a:rPr lang="en-US" sz="1200" b="1">
                  <a:latin typeface="Arial" pitchFamily="34" charset="0"/>
                  <a:cs typeface="Arial" pitchFamily="34" charset="0"/>
                </a:rPr>
                <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6F3FE096-EC42-CFCE-C877-49B1CD060318}"/>
                </a:ext>
              </a:extLst>
            </p:cNvPr>
            <p:cNvSpPr>
              <a:spLocks noGrp="1" noRot="1" noMove="1" noResize="1" noEditPoints="1" noAdjustHandles="1" noChangeArrowheads="1" noChangeShapeType="1"/>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41D3C20C-FE0E-4EE0-91C0-95FE806EA669}"/>
                </a:ext>
              </a:extLst>
            </p:cNvPr>
            <p:cNvSpPr>
              <a:spLocks noGrp="1" noRot="1" noMove="1" noResize="1" noEditPoints="1" noAdjustHandles="1" noChangeArrowheads="1" noChangeShapeType="1"/>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Slachtoffer</a:t>
              </a:r>
              <a:r>
                <a:rPr lang="en-US" sz="1200" b="1">
                  <a:latin typeface="Arial" pitchFamily="34" charset="0"/>
                  <a:cs typeface="Arial" pitchFamily="34" charset="0"/>
                </a:rPr>
                <a:t>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DA850AA8-16F7-0AB4-1B8D-F4E2084AEF80}"/>
                </a:ext>
              </a:extLst>
            </p:cNvPr>
            <p:cNvSpPr>
              <a:spLocks noGrp="1" noRot="1" noMove="1" noResize="1" noEditPoints="1" noAdjustHandles="1" noChangeArrowheads="1" noChangeShapeType="1"/>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9" name="Rounded Rectangle 24">
              <a:extLst>
                <a:ext uri="{FF2B5EF4-FFF2-40B4-BE49-F238E27FC236}">
                  <a16:creationId xmlns:a16="http://schemas.microsoft.com/office/drawing/2014/main" id="{772A0AF1-DD90-5C5B-1056-B8069E4FAFC1}"/>
                </a:ext>
              </a:extLst>
            </p:cNvPr>
            <p:cNvSpPr>
              <a:spLocks noGrp="1" noRot="1" noMove="1" noResize="1" noEditPoints="1" noAdjustHandles="1" noChangeArrowheads="1" noChangeShapeType="1"/>
            </p:cNvSpPr>
            <p:nvPr/>
          </p:nvSpPr>
          <p:spPr>
            <a:xfrm>
              <a:off x="9161647" y="2325369"/>
              <a:ext cx="2160000" cy="324050"/>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30:2</a:t>
              </a:r>
            </a:p>
          </p:txBody>
        </p:sp>
        <p:sp>
          <p:nvSpPr>
            <p:cNvPr id="10" name="Rounded Rectangle 24">
              <a:extLst>
                <a:ext uri="{FF2B5EF4-FFF2-40B4-BE49-F238E27FC236}">
                  <a16:creationId xmlns:a16="http://schemas.microsoft.com/office/drawing/2014/main" id="{70A64A66-611E-93D9-D039-CD2EA0C8FE07}"/>
                </a:ext>
              </a:extLst>
            </p:cNvPr>
            <p:cNvSpPr>
              <a:spLocks noGrp="1" noRot="1" noMove="1" noResize="1" noEditPoints="1" noAdjustHandles="1" noChangeArrowheads="1" noChangeShapeType="1"/>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49B22AD4-F6DB-CCF3-584D-D10C323EA18D}"/>
                </a:ext>
              </a:extLst>
            </p:cNvPr>
            <p:cNvSpPr>
              <a:spLocks noGrp="1" noRot="1" noChangeAspect="1" noMove="1" noResize="1" noEditPoints="1" noAdjustHandles="1" noChangeArrowheads="1" noChangeShapeType="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grpSp>
      <p:sp>
        <p:nvSpPr>
          <p:cNvPr id="12" name="Tijdelijke aanduiding voor tekst 4">
            <a:extLst>
              <a:ext uri="{FF2B5EF4-FFF2-40B4-BE49-F238E27FC236}">
                <a16:creationId xmlns:a16="http://schemas.microsoft.com/office/drawing/2014/main" id="{F8E9545B-C7C4-5293-B989-178C995DABBB}"/>
              </a:ext>
            </a:extLst>
          </p:cNvPr>
          <p:cNvSpPr txBox="1">
            <a:spLocks noGrp="1" noRot="1" noMove="1" noResize="1" noEditPoints="1" noAdjustHandles="1" noChangeArrowheads="1" noChangeShapeType="1"/>
          </p:cNvSpPr>
          <p:nvPr/>
        </p:nvSpPr>
        <p:spPr>
          <a:xfrm>
            <a:off x="649125" y="720000"/>
            <a:ext cx="7987809" cy="670512"/>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500" b="1" i="0" kern="1200" baseline="0">
                <a:solidFill>
                  <a:srgbClr val="005C9F"/>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err="1">
                <a:latin typeface="Calibri"/>
                <a:ea typeface="Calibri"/>
                <a:cs typeface="Calibri"/>
              </a:rPr>
              <a:t>Borstcompressies</a:t>
            </a:r>
            <a:r>
              <a:rPr lang="nl-NL" dirty="0">
                <a:latin typeface="Calibri"/>
                <a:ea typeface="Calibri"/>
                <a:cs typeface="Calibri"/>
              </a:rPr>
              <a:t> en beademen</a:t>
            </a:r>
            <a:endParaRPr lang="nl-NL" dirty="0">
              <a:ea typeface="Calibri"/>
              <a:cs typeface="Calibri"/>
            </a:endParaRPr>
          </a:p>
        </p:txBody>
      </p:sp>
      <p:pic>
        <p:nvPicPr>
          <p:cNvPr id="14" name="Afbeelding 13" descr="Afbeelding met schoeisel, tekenfilm, kleding&#10;&#10;Door AI gegenereerde inhoud is mogelijk onjuist.">
            <a:extLst>
              <a:ext uri="{FF2B5EF4-FFF2-40B4-BE49-F238E27FC236}">
                <a16:creationId xmlns:a16="http://schemas.microsoft.com/office/drawing/2014/main" id="{94B2F22D-E898-B9F4-7CBF-3163FB5BD162}"/>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33656" t="15579" r="19434" b="12714"/>
          <a:stretch>
            <a:fillRect/>
          </a:stretch>
        </p:blipFill>
        <p:spPr>
          <a:xfrm>
            <a:off x="645830" y="1716600"/>
            <a:ext cx="3558015" cy="3662136"/>
          </a:xfrm>
          <a:prstGeom prst="rect">
            <a:avLst/>
          </a:prstGeom>
        </p:spPr>
      </p:pic>
      <p:pic>
        <p:nvPicPr>
          <p:cNvPr id="15" name="Afbeelding 14" descr="Afbeelding met tekening, Menselijk gezicht, tekenfilm, illustratie&#10;&#10;Door AI gegenereerde inhoud is mogelijk onjuist.">
            <a:extLst>
              <a:ext uri="{FF2B5EF4-FFF2-40B4-BE49-F238E27FC236}">
                <a16:creationId xmlns:a16="http://schemas.microsoft.com/office/drawing/2014/main" id="{E483A862-D3D1-2F0A-5880-CF2146BF72F6}"/>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26473" t="17836" r="29581" b="16677"/>
          <a:stretch>
            <a:fillRect/>
          </a:stretch>
        </p:blipFill>
        <p:spPr>
          <a:xfrm>
            <a:off x="3015844" y="1383740"/>
            <a:ext cx="2376001" cy="2359466"/>
          </a:xfrm>
          <a:prstGeom prst="rect">
            <a:avLst/>
          </a:prstGeom>
        </p:spPr>
      </p:pic>
      <p:sp>
        <p:nvSpPr>
          <p:cNvPr id="2" name="TextBox 1">
            <a:extLst>
              <a:ext uri="{FF2B5EF4-FFF2-40B4-BE49-F238E27FC236}">
                <a16:creationId xmlns:a16="http://schemas.microsoft.com/office/drawing/2014/main" id="{3AF839BA-A3F4-DB56-9997-51AFF902E7E2}"/>
              </a:ext>
            </a:extLst>
          </p:cNvPr>
          <p:cNvSpPr txBox="1">
            <a:spLocks noGrp="1" noRot="1" noMove="1" noResize="1" noEditPoints="1" noAdjustHandles="1" noChangeArrowheads="1" noChangeShapeType="1"/>
          </p:cNvSpPr>
          <p:nvPr/>
        </p:nvSpPr>
        <p:spPr>
          <a:xfrm>
            <a:off x="1738312" y="5488781"/>
            <a:ext cx="825103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latin typeface="Calibri"/>
                <a:ea typeface="Calibri"/>
                <a:cs typeface="Calibri"/>
              </a:rPr>
              <a:t>30         2</a:t>
            </a:r>
          </a:p>
        </p:txBody>
      </p:sp>
      <p:pic>
        <p:nvPicPr>
          <p:cNvPr id="16" name="Afbeelding 15" descr="Afbeelding met illustratie, tekenfilm, dansen, kunst&#10;&#10;Door AI gegenereerde inhoud is mogelijk onjuist.">
            <a:extLst>
              <a:ext uri="{FF2B5EF4-FFF2-40B4-BE49-F238E27FC236}">
                <a16:creationId xmlns:a16="http://schemas.microsoft.com/office/drawing/2014/main" id="{B326A655-4880-2A98-5202-1A8DEE86110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51313" t="25282" r="11812" b="17517"/>
          <a:stretch>
            <a:fillRect/>
          </a:stretch>
        </p:blipFill>
        <p:spPr>
          <a:xfrm>
            <a:off x="5255904" y="1622987"/>
            <a:ext cx="3511961" cy="3633319"/>
          </a:xfrm>
          <a:prstGeom prst="rect">
            <a:avLst/>
          </a:prstGeom>
        </p:spPr>
      </p:pic>
    </p:spTree>
    <p:extLst>
      <p:ext uri="{BB962C8B-B14F-4D97-AF65-F5344CB8AC3E}">
        <p14:creationId xmlns:p14="http://schemas.microsoft.com/office/powerpoint/2010/main" val="409315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B75D0C1B-E127-664F-3B67-EE1D1D96DA49}"/>
              </a:ext>
            </a:extLst>
          </p:cNvPr>
          <p:cNvGrpSpPr>
            <a:grpSpLocks noGrp="1" noUngrp="1" noRot="1" noMove="1" noResize="1"/>
          </p:cNvGrpSpPr>
          <p:nvPr/>
        </p:nvGrpSpPr>
        <p:grpSpPr>
          <a:xfrm>
            <a:off x="9161647" y="242002"/>
            <a:ext cx="2946144" cy="2971834"/>
            <a:chOff x="9161647" y="242002"/>
            <a:chExt cx="2946144" cy="2971834"/>
          </a:xfrm>
        </p:grpSpPr>
        <p:sp>
          <p:nvSpPr>
            <p:cNvPr id="4" name="Rounded Rectangle 18">
              <a:extLst>
                <a:ext uri="{FF2B5EF4-FFF2-40B4-BE49-F238E27FC236}">
                  <a16:creationId xmlns:a16="http://schemas.microsoft.com/office/drawing/2014/main" id="{A31A1196-06C0-8F4A-0EAC-DCBAB4C68667}"/>
                </a:ext>
              </a:extLst>
            </p:cNvPr>
            <p:cNvSpPr>
              <a:spLocks noGrp="1" noRot="1" noMove="1" noResize="1" noEditPoints="1" noAdjustHandles="1" noChangeArrowheads="1" noChangeShapeType="1"/>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Arial" pitchFamily="34" charset="0"/>
                  <a:cs typeface="Arial" pitchFamily="34" charset="0"/>
                </a:rPr>
                <a:t>30 </a:t>
              </a:r>
              <a:r>
                <a:rPr lang="en-US" sz="1200" b="1" dirty="0" err="1">
                  <a:latin typeface="Arial" pitchFamily="34" charset="0"/>
                  <a:cs typeface="Arial" pitchFamily="34" charset="0"/>
                </a:rPr>
                <a:t>borstcompressies</a:t>
              </a:r>
              <a:endParaRPr lang="en-US" sz="1200" b="1" dirty="0">
                <a:latin typeface="Arial" pitchFamily="34" charset="0"/>
                <a:cs typeface="Arial" pitchFamily="34" charset="0"/>
              </a:endParaRPr>
            </a:p>
            <a:p>
              <a:pPr algn="ctr"/>
              <a:r>
                <a:rPr lang="en-US" sz="1200" b="1" dirty="0">
                  <a:latin typeface="Arial" pitchFamily="34" charset="0"/>
                  <a:cs typeface="Arial" pitchFamily="34" charset="0"/>
                </a:rPr>
                <a:t>2 </a:t>
              </a:r>
              <a:r>
                <a:rPr lang="en-US" sz="1200" b="1" dirty="0" err="1">
                  <a:latin typeface="Arial" pitchFamily="34" charset="0"/>
                  <a:cs typeface="Arial" pitchFamily="34" charset="0"/>
                </a:rPr>
                <a:t>beademingen</a:t>
              </a:r>
              <a:endParaRPr lang="en-US" sz="1200" b="1" dirty="0">
                <a:latin typeface="Arial" pitchFamily="34" charset="0"/>
                <a:cs typeface="Arial" pitchFamily="34" charset="0"/>
              </a:endParaRPr>
            </a:p>
          </p:txBody>
        </p:sp>
        <p:sp>
          <p:nvSpPr>
            <p:cNvPr id="5" name="Rounded Rectangle 19">
              <a:extLst>
                <a:ext uri="{FF2B5EF4-FFF2-40B4-BE49-F238E27FC236}">
                  <a16:creationId xmlns:a16="http://schemas.microsoft.com/office/drawing/2014/main" id="{0FF9DACA-CC18-3A8E-E1A4-091F27B9C60D}"/>
                </a:ext>
              </a:extLst>
            </p:cNvPr>
            <p:cNvSpPr>
              <a:spLocks noGrp="1" noRot="1" noMove="1" noResize="1" noEditPoints="1" noAdjustHandles="1" noChangeArrowheads="1" noChangeShapeType="1"/>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a:t>
              </a:r>
              <a:r>
                <a:rPr lang="en-US" sz="1200" b="1" err="1">
                  <a:latin typeface="Arial" pitchFamily="34" charset="0"/>
                  <a:cs typeface="Arial" pitchFamily="34" charset="0"/>
                </a:rPr>
                <a:t>Laat</a:t>
              </a:r>
              <a:r>
                <a:rPr lang="en-US" sz="1200" b="1">
                  <a:latin typeface="Arial" pitchFamily="34" charset="0"/>
                  <a:cs typeface="Arial" pitchFamily="34" charset="0"/>
                </a:rPr>
                <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280CF653-B132-25EE-D539-8AAFD19D85D6}"/>
                </a:ext>
              </a:extLst>
            </p:cNvPr>
            <p:cNvSpPr>
              <a:spLocks noGrp="1" noRot="1" noMove="1" noResize="1" noEditPoints="1" noAdjustHandles="1" noChangeArrowheads="1" noChangeShapeType="1"/>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083E3711-9001-21BE-C96A-427D043FF1AD}"/>
                </a:ext>
              </a:extLst>
            </p:cNvPr>
            <p:cNvSpPr>
              <a:spLocks noGrp="1" noRot="1" noMove="1" noResize="1" noEditPoints="1" noAdjustHandles="1" noChangeArrowheads="1" noChangeShapeType="1"/>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Slachtoffer</a:t>
              </a:r>
              <a:r>
                <a:rPr lang="en-US" sz="1200" b="1">
                  <a:latin typeface="Arial" pitchFamily="34" charset="0"/>
                  <a:cs typeface="Arial" pitchFamily="34" charset="0"/>
                </a:rPr>
                <a:t>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158A18D1-D389-4CC4-C85A-E3E96457A512}"/>
                </a:ext>
              </a:extLst>
            </p:cNvPr>
            <p:cNvSpPr>
              <a:spLocks noGrp="1" noRot="1" noMove="1" noResize="1" noEditPoints="1" noAdjustHandles="1" noChangeArrowheads="1" noChangeShapeType="1"/>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9" name="Rounded Rectangle 24">
              <a:extLst>
                <a:ext uri="{FF2B5EF4-FFF2-40B4-BE49-F238E27FC236}">
                  <a16:creationId xmlns:a16="http://schemas.microsoft.com/office/drawing/2014/main" id="{66187173-49FE-43E5-8EAA-7679E0FE5B56}"/>
                </a:ext>
              </a:extLst>
            </p:cNvPr>
            <p:cNvSpPr>
              <a:spLocks noGrp="1" noRot="1" noMove="1" noResize="1" noEditPoints="1" noAdjustHandles="1" noChangeArrowheads="1" noChangeShapeType="1"/>
            </p:cNvSpPr>
            <p:nvPr/>
          </p:nvSpPr>
          <p:spPr>
            <a:xfrm>
              <a:off x="9161647" y="2325369"/>
              <a:ext cx="2160000" cy="324050"/>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30:2</a:t>
              </a:r>
            </a:p>
          </p:txBody>
        </p:sp>
        <p:sp>
          <p:nvSpPr>
            <p:cNvPr id="10" name="Rounded Rectangle 24">
              <a:extLst>
                <a:ext uri="{FF2B5EF4-FFF2-40B4-BE49-F238E27FC236}">
                  <a16:creationId xmlns:a16="http://schemas.microsoft.com/office/drawing/2014/main" id="{91B2E891-68E5-50C7-B6A6-FE37ED4B0075}"/>
                </a:ext>
              </a:extLst>
            </p:cNvPr>
            <p:cNvSpPr>
              <a:spLocks noGrp="1" noRot="1" noMove="1" noResize="1" noEditPoints="1" noAdjustHandles="1" noChangeArrowheads="1" noChangeShapeType="1"/>
            </p:cNvSpPr>
            <p:nvPr/>
          </p:nvSpPr>
          <p:spPr>
            <a:xfrm>
              <a:off x="9161647" y="2710120"/>
              <a:ext cx="2160000" cy="503716"/>
            </a:xfrm>
            <a:prstGeom prst="roundRect">
              <a:avLst/>
            </a:prstGeom>
            <a:solidFill>
              <a:srgbClr val="E4003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D392CB3B-F8F4-71D8-6A0E-4D785C0A5DD8}"/>
                </a:ext>
              </a:extLst>
            </p:cNvPr>
            <p:cNvSpPr>
              <a:spLocks noGrp="1" noRot="1" noChangeAspect="1" noMove="1" noResize="1" noEditPoints="1" noAdjustHandles="1" noChangeArrowheads="1" noChangeShapeType="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grpSp>
      <p:sp>
        <p:nvSpPr>
          <p:cNvPr id="13" name="Rounded Rectangle 24">
            <a:extLst>
              <a:ext uri="{FF2B5EF4-FFF2-40B4-BE49-F238E27FC236}">
                <a16:creationId xmlns:a16="http://schemas.microsoft.com/office/drawing/2014/main" id="{46EF94E3-278A-1F6F-D3D9-6B0E6196F508}"/>
              </a:ext>
            </a:extLst>
          </p:cNvPr>
          <p:cNvSpPr>
            <a:spLocks noGrp="1" noRot="1" noChangeAspect="1" noMove="1" noResize="1" noEditPoints="1" noAdjustHandles="1" noChangeArrowheads="1" noChangeShapeType="1"/>
          </p:cNvSpPr>
          <p:nvPr/>
        </p:nvSpPr>
        <p:spPr>
          <a:xfrm>
            <a:off x="1331471" y="3074575"/>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endParaRPr lang="en-US" sz="3600" b="1" dirty="0">
              <a:cs typeface="Arial" pitchFamily="34" charset="0"/>
            </a:endParaRPr>
          </a:p>
        </p:txBody>
      </p:sp>
    </p:spTree>
    <p:extLst>
      <p:ext uri="{BB962C8B-B14F-4D97-AF65-F5344CB8AC3E}">
        <p14:creationId xmlns:p14="http://schemas.microsoft.com/office/powerpoint/2010/main" val="323867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A2D3409-2379-6A43-E378-D36C9758A54D}"/>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Reanimeren met AED</a:t>
            </a:r>
          </a:p>
        </p:txBody>
      </p:sp>
      <p:pic>
        <p:nvPicPr>
          <p:cNvPr id="3" name="Onlinemedia 2" title="19a - Reanimatie volwassene - Met 2 hulpverleners en een AED (wel schok) (zonder VO)">
            <a:hlinkClick r:id="" action="ppaction://media"/>
            <a:extLst>
              <a:ext uri="{FF2B5EF4-FFF2-40B4-BE49-F238E27FC236}">
                <a16:creationId xmlns:a16="http://schemas.microsoft.com/office/drawing/2014/main" id="{674CBEF5-9B43-95A1-DEFB-E06E8B6C6733}"/>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206756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ep 2">
            <a:extLst>
              <a:ext uri="{FF2B5EF4-FFF2-40B4-BE49-F238E27FC236}">
                <a16:creationId xmlns:a16="http://schemas.microsoft.com/office/drawing/2014/main" id="{900A6299-9B8B-87D3-A683-3389E06F606A}"/>
              </a:ext>
            </a:extLst>
          </p:cNvPr>
          <p:cNvGrpSpPr>
            <a:grpSpLocks noGrp="1" noUngrp="1" noRot="1" noMove="1" noResize="1"/>
          </p:cNvGrpSpPr>
          <p:nvPr/>
        </p:nvGrpSpPr>
        <p:grpSpPr>
          <a:xfrm>
            <a:off x="9161647" y="242002"/>
            <a:ext cx="2946144" cy="2971834"/>
            <a:chOff x="9161647" y="242002"/>
            <a:chExt cx="2946144" cy="2971834"/>
          </a:xfrm>
        </p:grpSpPr>
        <p:sp>
          <p:nvSpPr>
            <p:cNvPr id="4" name="Rounded Rectangle 18">
              <a:extLst>
                <a:ext uri="{FF2B5EF4-FFF2-40B4-BE49-F238E27FC236}">
                  <a16:creationId xmlns:a16="http://schemas.microsoft.com/office/drawing/2014/main" id="{587FC9E1-DBAB-00EB-B00A-E926AA2DB99A}"/>
                </a:ext>
              </a:extLst>
            </p:cNvPr>
            <p:cNvSpPr>
              <a:spLocks noGrp="1" noRot="1" noMove="1" noResize="1" noEditPoints="1" noAdjustHandles="1" noChangeArrowheads="1" noChangeShapeType="1"/>
            </p:cNvSpPr>
            <p:nvPr/>
          </p:nvSpPr>
          <p:spPr>
            <a:xfrm>
              <a:off x="9162017" y="1765733"/>
              <a:ext cx="2160000" cy="504401"/>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30 borstcompressies</a:t>
              </a:r>
            </a:p>
            <a:p>
              <a:pPr algn="ctr"/>
              <a:r>
                <a:rPr lang="en-US" sz="1200" b="1">
                  <a:latin typeface="Arial" pitchFamily="34" charset="0"/>
                  <a:cs typeface="Arial" pitchFamily="34" charset="0"/>
                </a:rPr>
                <a:t>2 </a:t>
              </a:r>
              <a:r>
                <a:rPr lang="en-US" sz="1200" b="1" err="1">
                  <a:latin typeface="Arial" pitchFamily="34" charset="0"/>
                  <a:cs typeface="Arial" pitchFamily="34" charset="0"/>
                </a:rPr>
                <a:t>beademingen</a:t>
              </a:r>
              <a:endParaRPr lang="en-US" sz="1200" b="1">
                <a:latin typeface="Arial" pitchFamily="34" charset="0"/>
                <a:cs typeface="Arial" pitchFamily="34" charset="0"/>
              </a:endParaRPr>
            </a:p>
          </p:txBody>
        </p:sp>
        <p:sp>
          <p:nvSpPr>
            <p:cNvPr id="5" name="Rounded Rectangle 19">
              <a:extLst>
                <a:ext uri="{FF2B5EF4-FFF2-40B4-BE49-F238E27FC236}">
                  <a16:creationId xmlns:a16="http://schemas.microsoft.com/office/drawing/2014/main" id="{49AABA14-1854-55B0-D718-23718A133CEE}"/>
                </a:ext>
              </a:extLst>
            </p:cNvPr>
            <p:cNvSpPr>
              <a:spLocks noGrp="1" noRot="1" noMove="1" noResize="1" noEditPoints="1" noAdjustHandles="1" noChangeArrowheads="1" noChangeShapeType="1"/>
            </p:cNvSpPr>
            <p:nvPr/>
          </p:nvSpPr>
          <p:spPr>
            <a:xfrm>
              <a:off x="9162017" y="619754"/>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a:t>
              </a:r>
              <a:r>
                <a:rPr lang="en-US" sz="1200" b="1" err="1">
                  <a:latin typeface="Arial" pitchFamily="34" charset="0"/>
                  <a:cs typeface="Arial" pitchFamily="34" charset="0"/>
                </a:rPr>
                <a:t>Laat</a:t>
              </a:r>
              <a:r>
                <a:rPr lang="en-US" sz="1200" b="1">
                  <a:latin typeface="Arial" pitchFamily="34" charset="0"/>
                  <a:cs typeface="Arial" pitchFamily="34" charset="0"/>
                </a:rPr>
                <a:t>) 112 </a:t>
              </a:r>
              <a:r>
                <a:rPr lang="en-US" sz="1200" b="1" err="1">
                  <a:latin typeface="Arial" pitchFamily="34" charset="0"/>
                  <a:cs typeface="Arial" pitchFamily="34" charset="0"/>
                </a:rPr>
                <a:t>bellen</a:t>
              </a:r>
              <a:r>
                <a:rPr lang="en-US" sz="1200" b="1">
                  <a:latin typeface="Arial" pitchFamily="34" charset="0"/>
                  <a:cs typeface="Arial" pitchFamily="34" charset="0"/>
                </a:rPr>
                <a:t> + AED</a:t>
              </a:r>
            </a:p>
          </p:txBody>
        </p:sp>
        <p:sp>
          <p:nvSpPr>
            <p:cNvPr id="6" name="Rounded Rectangle 20">
              <a:extLst>
                <a:ext uri="{FF2B5EF4-FFF2-40B4-BE49-F238E27FC236}">
                  <a16:creationId xmlns:a16="http://schemas.microsoft.com/office/drawing/2014/main" id="{9D107DDB-26D6-D8A0-AB29-57AA66372509}"/>
                </a:ext>
              </a:extLst>
            </p:cNvPr>
            <p:cNvSpPr>
              <a:spLocks noGrp="1" noRot="1" noMove="1" noResize="1" noEditPoints="1" noAdjustHandles="1" noChangeArrowheads="1" noChangeShapeType="1"/>
            </p:cNvSpPr>
            <p:nvPr/>
          </p:nvSpPr>
          <p:spPr>
            <a:xfrm>
              <a:off x="9162017" y="1001747"/>
              <a:ext cx="2160000" cy="32400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Open </a:t>
              </a:r>
              <a:r>
                <a:rPr lang="en-US" sz="1200" b="1" err="1">
                  <a:latin typeface="Arial" pitchFamily="34" charset="0"/>
                  <a:cs typeface="Arial" pitchFamily="34" charset="0"/>
                </a:rPr>
                <a:t>luchtweg</a:t>
              </a:r>
              <a:endParaRPr lang="en-US" sz="1200" b="1">
                <a:latin typeface="Arial" pitchFamily="34" charset="0"/>
                <a:cs typeface="Arial" pitchFamily="34" charset="0"/>
              </a:endParaRPr>
            </a:p>
          </p:txBody>
        </p:sp>
        <p:sp>
          <p:nvSpPr>
            <p:cNvPr id="7" name="Rounded Rectangle 21">
              <a:extLst>
                <a:ext uri="{FF2B5EF4-FFF2-40B4-BE49-F238E27FC236}">
                  <a16:creationId xmlns:a16="http://schemas.microsoft.com/office/drawing/2014/main" id="{C6F62AAA-F360-DCE4-9A23-5FE9325858BA}"/>
                </a:ext>
              </a:extLst>
            </p:cNvPr>
            <p:cNvSpPr>
              <a:spLocks noGrp="1" noRot="1" noMove="1" noResize="1" noEditPoints="1" noAdjustHandles="1" noChangeArrowheads="1" noChangeShapeType="1"/>
            </p:cNvSpPr>
            <p:nvPr/>
          </p:nvSpPr>
          <p:spPr>
            <a:xfrm>
              <a:off x="9162572" y="242002"/>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Slachtoffer</a:t>
              </a:r>
              <a:r>
                <a:rPr lang="en-US" sz="1200" b="1">
                  <a:latin typeface="Arial" pitchFamily="34" charset="0"/>
                  <a:cs typeface="Arial" pitchFamily="34" charset="0"/>
                </a:rPr>
                <a:t> </a:t>
              </a:r>
              <a:r>
                <a:rPr lang="en-US" sz="1200" b="1" err="1">
                  <a:latin typeface="Arial" pitchFamily="34" charset="0"/>
                  <a:cs typeface="Arial" pitchFamily="34" charset="0"/>
                </a:rPr>
                <a:t>reageert</a:t>
              </a:r>
              <a:r>
                <a:rPr lang="en-US" sz="1200" b="1">
                  <a:latin typeface="Arial" pitchFamily="34" charset="0"/>
                  <a:cs typeface="Arial" pitchFamily="34" charset="0"/>
                </a:rPr>
                <a:t> </a:t>
              </a:r>
              <a:r>
                <a:rPr lang="en-US" sz="1200" b="1" err="1">
                  <a:latin typeface="Arial" pitchFamily="34" charset="0"/>
                  <a:cs typeface="Arial" pitchFamily="34" charset="0"/>
                </a:rPr>
                <a:t>niet</a:t>
              </a:r>
              <a:endParaRPr lang="en-US" sz="1200" b="1">
                <a:latin typeface="Arial" pitchFamily="34" charset="0"/>
                <a:cs typeface="Arial" pitchFamily="34" charset="0"/>
              </a:endParaRPr>
            </a:p>
          </p:txBody>
        </p:sp>
        <p:sp>
          <p:nvSpPr>
            <p:cNvPr id="8" name="Rounded Rectangle 22">
              <a:extLst>
                <a:ext uri="{FF2B5EF4-FFF2-40B4-BE49-F238E27FC236}">
                  <a16:creationId xmlns:a16="http://schemas.microsoft.com/office/drawing/2014/main" id="{35FB5C2D-7B0E-9158-1BB7-DFD6EF1D56FF}"/>
                </a:ext>
              </a:extLst>
            </p:cNvPr>
            <p:cNvSpPr>
              <a:spLocks noGrp="1" noRot="1" noMove="1" noResize="1" noEditPoints="1" noAdjustHandles="1" noChangeArrowheads="1" noChangeShapeType="1"/>
            </p:cNvSpPr>
            <p:nvPr/>
          </p:nvSpPr>
          <p:spPr>
            <a:xfrm>
              <a:off x="9162017" y="1383740"/>
              <a:ext cx="2160000" cy="324000"/>
            </a:xfrm>
            <a:prstGeom prst="roundRect">
              <a:avLst/>
            </a:prstGeom>
            <a:solidFill>
              <a:srgbClr val="005D9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err="1">
                  <a:latin typeface="Arial" pitchFamily="34" charset="0"/>
                  <a:cs typeface="Arial" pitchFamily="34" charset="0"/>
                </a:rPr>
                <a:t>Ademhaling</a:t>
              </a:r>
              <a:r>
                <a:rPr lang="en-US" sz="1100" b="1">
                  <a:latin typeface="Arial" pitchFamily="34" charset="0"/>
                  <a:cs typeface="Arial" pitchFamily="34" charset="0"/>
                </a:rPr>
                <a:t> </a:t>
              </a:r>
              <a:r>
                <a:rPr lang="en-US" sz="1100" b="1" err="1">
                  <a:latin typeface="Arial" pitchFamily="34" charset="0"/>
                  <a:cs typeface="Arial" pitchFamily="34" charset="0"/>
                </a:rPr>
                <a:t>niet</a:t>
              </a:r>
              <a:r>
                <a:rPr lang="en-US" sz="1100" b="1">
                  <a:latin typeface="Arial" pitchFamily="34" charset="0"/>
                  <a:cs typeface="Arial" pitchFamily="34" charset="0"/>
                </a:rPr>
                <a:t> </a:t>
              </a:r>
              <a:r>
                <a:rPr lang="en-US" sz="1100" b="1" err="1">
                  <a:latin typeface="Arial" pitchFamily="34" charset="0"/>
                  <a:cs typeface="Arial" pitchFamily="34" charset="0"/>
                </a:rPr>
                <a:t>normaal</a:t>
              </a:r>
              <a:endParaRPr lang="en-US" sz="1100" b="1">
                <a:latin typeface="Arial" pitchFamily="34" charset="0"/>
                <a:cs typeface="Arial" pitchFamily="34" charset="0"/>
              </a:endParaRPr>
            </a:p>
          </p:txBody>
        </p:sp>
        <p:sp>
          <p:nvSpPr>
            <p:cNvPr id="9" name="Rounded Rectangle 24">
              <a:extLst>
                <a:ext uri="{FF2B5EF4-FFF2-40B4-BE49-F238E27FC236}">
                  <a16:creationId xmlns:a16="http://schemas.microsoft.com/office/drawing/2014/main" id="{425BE41D-E466-9A7F-F321-C50C5F37B0A7}"/>
                </a:ext>
              </a:extLst>
            </p:cNvPr>
            <p:cNvSpPr>
              <a:spLocks noGrp="1" noRot="1" noMove="1" noResize="1" noEditPoints="1" noAdjustHandles="1" noChangeArrowheads="1" noChangeShapeType="1"/>
            </p:cNvSpPr>
            <p:nvPr/>
          </p:nvSpPr>
          <p:spPr>
            <a:xfrm>
              <a:off x="9161647" y="2325369"/>
              <a:ext cx="2160000" cy="324050"/>
            </a:xfrm>
            <a:prstGeom prst="roundRect">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itchFamily="34" charset="0"/>
                  <a:cs typeface="Arial" pitchFamily="34" charset="0"/>
                </a:rPr>
                <a:t>Ga door 30:2</a:t>
              </a:r>
            </a:p>
          </p:txBody>
        </p:sp>
        <p:sp>
          <p:nvSpPr>
            <p:cNvPr id="10" name="Rounded Rectangle 24">
              <a:extLst>
                <a:ext uri="{FF2B5EF4-FFF2-40B4-BE49-F238E27FC236}">
                  <a16:creationId xmlns:a16="http://schemas.microsoft.com/office/drawing/2014/main" id="{AEACD245-FE74-9584-7CF0-A5A78AF65350}"/>
                </a:ext>
              </a:extLst>
            </p:cNvPr>
            <p:cNvSpPr>
              <a:spLocks noGrp="1" noRot="1" noMove="1" noResize="1" noEditPoints="1" noAdjustHandles="1" noChangeArrowheads="1" noChangeShapeType="1"/>
            </p:cNvSpPr>
            <p:nvPr/>
          </p:nvSpPr>
          <p:spPr>
            <a:xfrm>
              <a:off x="9161647" y="2710120"/>
              <a:ext cx="2160000" cy="50371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err="1">
                  <a:latin typeface="Arial" pitchFamily="34" charset="0"/>
                  <a:cs typeface="Arial" pitchFamily="34" charset="0"/>
                </a:rPr>
                <a:t>Activeer</a:t>
              </a:r>
              <a:r>
                <a:rPr lang="en-US" sz="1200" b="1">
                  <a:latin typeface="Arial" pitchFamily="34" charset="0"/>
                  <a:cs typeface="Arial" pitchFamily="34" charset="0"/>
                </a:rPr>
                <a:t> AED,</a:t>
              </a:r>
            </a:p>
            <a:p>
              <a:pPr algn="ctr"/>
              <a:r>
                <a:rPr lang="en-US" sz="1200" b="1" err="1">
                  <a:latin typeface="Arial" pitchFamily="34" charset="0"/>
                  <a:cs typeface="Arial" pitchFamily="34" charset="0"/>
                </a:rPr>
                <a:t>zodra</a:t>
              </a:r>
              <a:r>
                <a:rPr lang="en-US" sz="1200" b="1">
                  <a:latin typeface="Arial" pitchFamily="34" charset="0"/>
                  <a:cs typeface="Arial" pitchFamily="34" charset="0"/>
                </a:rPr>
                <a:t> </a:t>
              </a:r>
              <a:r>
                <a:rPr lang="en-US" sz="1200" b="1" err="1">
                  <a:latin typeface="Arial" pitchFamily="34" charset="0"/>
                  <a:cs typeface="Arial" pitchFamily="34" charset="0"/>
                </a:rPr>
                <a:t>deze</a:t>
              </a:r>
              <a:r>
                <a:rPr lang="en-US" sz="1200" b="1">
                  <a:latin typeface="Arial" pitchFamily="34" charset="0"/>
                  <a:cs typeface="Arial" pitchFamily="34" charset="0"/>
                </a:rPr>
                <a:t> </a:t>
              </a:r>
              <a:r>
                <a:rPr lang="en-US" sz="1200" b="1" err="1">
                  <a:latin typeface="Arial" pitchFamily="34" charset="0"/>
                  <a:cs typeface="Arial" pitchFamily="34" charset="0"/>
                </a:rPr>
                <a:t>er</a:t>
              </a:r>
              <a:r>
                <a:rPr lang="en-US" sz="1200" b="1">
                  <a:latin typeface="Arial" pitchFamily="34" charset="0"/>
                  <a:cs typeface="Arial" pitchFamily="34" charset="0"/>
                </a:rPr>
                <a:t> is</a:t>
              </a:r>
            </a:p>
          </p:txBody>
        </p:sp>
        <p:sp>
          <p:nvSpPr>
            <p:cNvPr id="11" name="Pijl: omlaag 10">
              <a:extLst>
                <a:ext uri="{FF2B5EF4-FFF2-40B4-BE49-F238E27FC236}">
                  <a16:creationId xmlns:a16="http://schemas.microsoft.com/office/drawing/2014/main" id="{66A595DB-E494-CB93-6921-CAE705914E17}"/>
                </a:ext>
              </a:extLst>
            </p:cNvPr>
            <p:cNvSpPr>
              <a:spLocks noGrp="1" noRot="1" noChangeAspect="1" noMove="1" noResize="1" noEditPoints="1" noAdjustHandles="1" noChangeArrowheads="1" noChangeShapeType="1"/>
            </p:cNvSpPr>
            <p:nvPr/>
          </p:nvSpPr>
          <p:spPr>
            <a:xfrm>
              <a:off x="11411153" y="242002"/>
              <a:ext cx="696638" cy="2971834"/>
            </a:xfrm>
            <a:prstGeom prst="downArrow">
              <a:avLst/>
            </a:prstGeom>
            <a:solidFill>
              <a:srgbClr val="E4003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1200" b="1">
                  <a:latin typeface="Arial" panose="020B0604020202020204" pitchFamily="34" charset="0"/>
                  <a:cs typeface="Arial" panose="020B0604020202020204" pitchFamily="34" charset="0"/>
                </a:rPr>
                <a:t>Let op veiligheid</a:t>
              </a:r>
            </a:p>
          </p:txBody>
        </p:sp>
      </p:grpSp>
      <p:sp>
        <p:nvSpPr>
          <p:cNvPr id="13" name="Rounded Rectangle 24">
            <a:extLst>
              <a:ext uri="{FF2B5EF4-FFF2-40B4-BE49-F238E27FC236}">
                <a16:creationId xmlns:a16="http://schemas.microsoft.com/office/drawing/2014/main" id="{5A14F161-4561-6CAA-8CF2-755FEB8641B3}"/>
              </a:ext>
            </a:extLst>
          </p:cNvPr>
          <p:cNvSpPr>
            <a:spLocks noGrp="1" noRot="1" noChangeAspect="1" noMove="1" noResize="1" noEditPoints="1" noAdjustHandles="1" noChangeArrowheads="1" noChangeShapeType="1"/>
          </p:cNvSpPr>
          <p:nvPr/>
        </p:nvSpPr>
        <p:spPr>
          <a:xfrm>
            <a:off x="1499913" y="1862942"/>
            <a:ext cx="5871457" cy="786477"/>
          </a:xfrm>
          <a:prstGeom prst="roundRect">
            <a:avLst/>
          </a:prstGeom>
          <a:solidFill>
            <a:srgbClr val="084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cs typeface="Arial" pitchFamily="34" charset="0"/>
              </a:rPr>
              <a:t>Oefenen</a:t>
            </a:r>
            <a:r>
              <a:rPr lang="en-US" sz="3600" b="1" dirty="0">
                <a:cs typeface="Arial" pitchFamily="34" charset="0"/>
              </a:rPr>
              <a:t> </a:t>
            </a:r>
            <a:r>
              <a:rPr lang="en-US" sz="3600" b="1" dirty="0" err="1">
                <a:cs typeface="Arial" pitchFamily="34" charset="0"/>
              </a:rPr>
              <a:t>vaardigheden</a:t>
            </a:r>
            <a:endParaRPr lang="en-US" sz="3600" b="1" dirty="0">
              <a:cs typeface="Arial" pitchFamily="34" charset="0"/>
            </a:endParaRPr>
          </a:p>
        </p:txBody>
      </p:sp>
      <p:pic>
        <p:nvPicPr>
          <p:cNvPr id="2" name="Afbeelding 1" descr="Afbeelding met schets, tekenfilm, joint, kunst&#10;&#10;Door AI gegenereerde inhoud is mogelijk onjuist.">
            <a:extLst>
              <a:ext uri="{FF2B5EF4-FFF2-40B4-BE49-F238E27FC236}">
                <a16:creationId xmlns:a16="http://schemas.microsoft.com/office/drawing/2014/main" id="{48FDF4E2-E090-9515-E1AF-5FE599373F26}"/>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t="-1354" r="886" b="6531"/>
          <a:stretch>
            <a:fillRect/>
          </a:stretch>
        </p:blipFill>
        <p:spPr>
          <a:xfrm>
            <a:off x="2322804" y="2655285"/>
            <a:ext cx="3770303" cy="3624758"/>
          </a:xfrm>
          <a:prstGeom prst="rect">
            <a:avLst/>
          </a:prstGeom>
        </p:spPr>
      </p:pic>
    </p:spTree>
    <p:extLst>
      <p:ext uri="{BB962C8B-B14F-4D97-AF65-F5344CB8AC3E}">
        <p14:creationId xmlns:p14="http://schemas.microsoft.com/office/powerpoint/2010/main" val="3829956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9EC880-BF19-299B-821B-036F6901485B}"/>
              </a:ext>
            </a:extLst>
          </p:cNvPr>
          <p:cNvSpPr>
            <a:spLocks noGrp="1" noRot="1" noMove="1" noResize="1" noEditPoints="1" noAdjustHandles="1" noChangeArrowheads="1" noChangeShapeType="1"/>
          </p:cNvSpPr>
          <p:nvPr>
            <p:ph type="title"/>
          </p:nvPr>
        </p:nvSpPr>
        <p:spPr>
          <a:xfrm>
            <a:off x="6540847" y="938914"/>
            <a:ext cx="4687134" cy="1160136"/>
          </a:xfrm>
        </p:spPr>
        <p:txBody>
          <a:bodyPr/>
          <a:lstStyle/>
          <a:p>
            <a:r>
              <a:rPr lang="nl-NL" sz="3200" dirty="0"/>
              <a:t>Aanvullende vaardigheden</a:t>
            </a:r>
          </a:p>
        </p:txBody>
      </p:sp>
      <p:sp>
        <p:nvSpPr>
          <p:cNvPr id="3" name="Titel 1">
            <a:extLst>
              <a:ext uri="{FF2B5EF4-FFF2-40B4-BE49-F238E27FC236}">
                <a16:creationId xmlns:a16="http://schemas.microsoft.com/office/drawing/2014/main" id="{59E9EEDD-6D76-9117-06D0-0DF267DBBA1B}"/>
              </a:ext>
            </a:extLst>
          </p:cNvPr>
          <p:cNvSpPr txBox="1">
            <a:spLocks noGrp="1" noRot="1" noMove="1" noResize="1" noEditPoints="1" noAdjustHandles="1" noChangeArrowheads="1" noChangeShapeType="1"/>
          </p:cNvSpPr>
          <p:nvPr/>
        </p:nvSpPr>
        <p:spPr>
          <a:xfrm>
            <a:off x="6540847" y="3779228"/>
            <a:ext cx="3956753" cy="1321803"/>
          </a:xfrm>
          <a:prstGeom prst="rect">
            <a:avLst/>
          </a:prstGeom>
        </p:spPr>
        <p:txBody>
          <a:bodyPr lIns="91440" tIns="45720" rIns="91440" bIns="45720" anchor="ctr" anchorCtr="0"/>
          <a:lstStyle>
            <a:lvl1pPr algn="l" defTabSz="914400" rtl="0" eaLnBrk="1" latinLnBrk="0" hangingPunct="1">
              <a:lnSpc>
                <a:spcPct val="90000"/>
              </a:lnSpc>
              <a:spcBef>
                <a:spcPct val="0"/>
              </a:spcBef>
              <a:buNone/>
              <a:defRPr sz="2800" b="1" i="0" kern="1200" baseline="0">
                <a:solidFill>
                  <a:schemeClr val="bg1"/>
                </a:solidFill>
                <a:latin typeface="Calibri" panose="020F0502020204030204" pitchFamily="34" charset="0"/>
                <a:ea typeface="+mj-ea"/>
                <a:cs typeface="+mj-cs"/>
              </a:defRPr>
            </a:lvl1pPr>
          </a:lstStyle>
          <a:p>
            <a:pPr marL="342900" indent="-342900">
              <a:lnSpc>
                <a:spcPct val="100000"/>
              </a:lnSpc>
              <a:spcAft>
                <a:spcPts val="1200"/>
              </a:spcAft>
              <a:buFont typeface="Arial" panose="020B0604020202020204" pitchFamily="34" charset="0"/>
              <a:buChar char="•"/>
            </a:pPr>
            <a:r>
              <a:rPr lang="nl-NL" sz="2400" b="0" dirty="0">
                <a:solidFill>
                  <a:schemeClr val="tx1"/>
                </a:solidFill>
                <a:latin typeface="Calibri"/>
                <a:ea typeface="Calibri"/>
                <a:cs typeface="Calibri"/>
              </a:rPr>
              <a:t>Verslikking/verstikking</a:t>
            </a:r>
          </a:p>
          <a:p>
            <a:pPr marL="342900" indent="-342900">
              <a:lnSpc>
                <a:spcPct val="100000"/>
              </a:lnSpc>
              <a:spcAft>
                <a:spcPts val="1200"/>
              </a:spcAft>
              <a:buFont typeface="Arial" panose="020B0604020202020204" pitchFamily="34" charset="0"/>
              <a:buChar char="•"/>
            </a:pPr>
            <a:r>
              <a:rPr lang="nl-NL" sz="2400" b="0" dirty="0">
                <a:solidFill>
                  <a:schemeClr val="tx1"/>
                </a:solidFill>
                <a:latin typeface="Calibri"/>
                <a:ea typeface="Calibri"/>
                <a:cs typeface="Calibri"/>
              </a:rPr>
              <a:t>Reanimatie bij kinderen</a:t>
            </a:r>
            <a:endParaRPr lang="nl-NL" sz="2400" b="0" dirty="0">
              <a:solidFill>
                <a:schemeClr val="tx1"/>
              </a:solidFill>
              <a:ea typeface="Calibri"/>
              <a:cs typeface="Calibri"/>
            </a:endParaRPr>
          </a:p>
        </p:txBody>
      </p:sp>
    </p:spTree>
    <p:extLst>
      <p:ext uri="{BB962C8B-B14F-4D97-AF65-F5344CB8AC3E}">
        <p14:creationId xmlns:p14="http://schemas.microsoft.com/office/powerpoint/2010/main" val="262084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97B69CF-52F7-0EBC-7C38-A1B27F79A8BC}"/>
              </a:ext>
            </a:extLst>
          </p:cNvPr>
          <p:cNvSpPr>
            <a:spLocks noGrp="1" noRot="1" noMove="1" noResize="1" noEditPoints="1" noAdjustHandles="1" noChangeArrowheads="1" noChangeShapeType="1"/>
          </p:cNvSpPr>
          <p:nvPr>
            <p:ph type="body" sz="quarter" idx="10"/>
          </p:nvPr>
        </p:nvSpPr>
        <p:spPr/>
        <p:txBody>
          <a:bodyPr/>
          <a:lstStyle/>
          <a:p>
            <a:r>
              <a:rPr lang="nl-NL" dirty="0"/>
              <a:t>Verslikking en verstikking</a:t>
            </a:r>
          </a:p>
        </p:txBody>
      </p:sp>
      <p:pic>
        <p:nvPicPr>
          <p:cNvPr id="3" name="Onlinemedia 2" title="22 - Reanimatie volwassene - Verslikking-verstikking (zonder VO)">
            <a:hlinkClick r:id="" action="ppaction://media"/>
            <a:extLst>
              <a:ext uri="{FF2B5EF4-FFF2-40B4-BE49-F238E27FC236}">
                <a16:creationId xmlns:a16="http://schemas.microsoft.com/office/drawing/2014/main" id="{147AF12D-1707-1B7D-7D2D-0295DF4AF9A4}"/>
              </a:ext>
            </a:extLst>
          </p:cNvPr>
          <p:cNvPicPr>
            <a:picLocks noGrp="1" noRot="1" noChangeAspect="1" noMove="1" noResize="1" noEditPoints="1" noAdjustHandles="1" noChangeArrowheads="1" noChangeShapeType="1" noCrop="1"/>
          </p:cNvPicPr>
          <p:nvPr>
            <a:videoFile r:link="rId1"/>
          </p:nvPr>
        </p:nvPicPr>
        <p:blipFill>
          <a:blip r:embed="rId3"/>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25479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97B69CF-52F7-0EBC-7C38-A1B27F79A8BC}"/>
              </a:ext>
            </a:extLst>
          </p:cNvPr>
          <p:cNvSpPr>
            <a:spLocks noGrp="1" noRot="1" noMove="1" noResize="1" noEditPoints="1" noAdjustHandles="1" noChangeArrowheads="1" noChangeShapeType="1"/>
          </p:cNvSpPr>
          <p:nvPr>
            <p:ph type="body" sz="quarter" idx="10"/>
          </p:nvPr>
        </p:nvSpPr>
        <p:spPr/>
        <p:txBody>
          <a:bodyPr/>
          <a:lstStyle/>
          <a:p>
            <a:r>
              <a:rPr lang="nl-NL" dirty="0"/>
              <a:t>Verslikking en verstikking</a:t>
            </a:r>
          </a:p>
        </p:txBody>
      </p:sp>
      <p:pic>
        <p:nvPicPr>
          <p:cNvPr id="5" name="Afbeelding 4" descr="Afbeelding met tekst, schermopname, Lettertype, ontwerp&#10;&#10;Door AI gegenereerde inhoud is mogelijk onjuist.">
            <a:extLst>
              <a:ext uri="{FF2B5EF4-FFF2-40B4-BE49-F238E27FC236}">
                <a16:creationId xmlns:a16="http://schemas.microsoft.com/office/drawing/2014/main" id="{EF6C50B8-EE5A-6112-0591-DFADAEB9B4F7}"/>
              </a:ext>
            </a:extLst>
          </p:cNvPr>
          <p:cNvPicPr>
            <a:picLocks noGrp="1" noRot="1" noChangeAspect="1" noMove="1" noResize="1" noEditPoints="1" noAdjustHandles="1" noChangeArrowheads="1" noChangeShapeType="1" noCrop="1"/>
          </p:cNvPicPr>
          <p:nvPr/>
        </p:nvPicPr>
        <p:blipFill>
          <a:blip r:embed="rId2"/>
          <a:stretch>
            <a:fillRect/>
          </a:stretch>
        </p:blipFill>
        <p:spPr>
          <a:xfrm>
            <a:off x="1855054" y="1388775"/>
            <a:ext cx="8481892" cy="4749225"/>
          </a:xfrm>
          <a:prstGeom prst="rect">
            <a:avLst/>
          </a:prstGeom>
        </p:spPr>
      </p:pic>
    </p:spTree>
    <p:extLst>
      <p:ext uri="{BB962C8B-B14F-4D97-AF65-F5344CB8AC3E}">
        <p14:creationId xmlns:p14="http://schemas.microsoft.com/office/powerpoint/2010/main" val="265646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9BAB0-9ADC-4F19-B659-8589B890A991}"/>
              </a:ext>
            </a:extLst>
          </p:cNvPr>
          <p:cNvSpPr>
            <a:spLocks noGrp="1" noRot="1" noMove="1" noResize="1" noEditPoints="1" noAdjustHandles="1" noChangeArrowheads="1" noChangeShapeType="1"/>
          </p:cNvSpPr>
          <p:nvPr>
            <p:ph type="title" hasCustomPrompt="1"/>
          </p:nvPr>
        </p:nvSpPr>
        <p:spPr>
          <a:xfrm>
            <a:off x="5371839" y="2547478"/>
            <a:ext cx="6149020" cy="1237344"/>
          </a:xfrm>
          <a:prstGeom prst="rect">
            <a:avLst/>
          </a:prstGeom>
        </p:spPr>
        <p:txBody>
          <a:bodyPr anchor="t" anchorCtr="0"/>
          <a:lstStyle>
            <a:lvl1pPr>
              <a:lnSpc>
                <a:spcPts val="4780"/>
              </a:lnSpc>
              <a:defRPr sz="4400" b="1" i="0" baseline="0">
                <a:solidFill>
                  <a:schemeClr val="bg1"/>
                </a:solidFill>
                <a:latin typeface="Calibri" panose="020F0502020204030204" pitchFamily="34" charset="0"/>
              </a:defRPr>
            </a:lvl1pPr>
          </a:lstStyle>
          <a:p>
            <a:r>
              <a:rPr lang="nl-NL" dirty="0"/>
              <a:t>Basiscursus reanimatie</a:t>
            </a:r>
            <a:br>
              <a:rPr lang="nl-NL" dirty="0"/>
            </a:br>
            <a:r>
              <a:rPr lang="nl-NL" dirty="0"/>
              <a:t>van volwassenen (BLS)</a:t>
            </a:r>
            <a:br>
              <a:rPr lang="nl-NL" dirty="0"/>
            </a:br>
            <a:endParaRPr lang="nl-NL" dirty="0"/>
          </a:p>
        </p:txBody>
      </p:sp>
      <p:sp>
        <p:nvSpPr>
          <p:cNvPr id="3" name="Tijdelijke aanduiding voor tekst 9">
            <a:extLst>
              <a:ext uri="{FF2B5EF4-FFF2-40B4-BE49-F238E27FC236}">
                <a16:creationId xmlns:a16="http://schemas.microsoft.com/office/drawing/2014/main" id="{28E28677-A97A-577E-9B05-6560DDC7DC9E}"/>
              </a:ext>
            </a:extLst>
          </p:cNvPr>
          <p:cNvSpPr>
            <a:spLocks noGrp="1" noRot="1" noMove="1" noResize="1" noEditPoints="1" noAdjustHandles="1" noChangeArrowheads="1" noChangeShapeType="1"/>
          </p:cNvSpPr>
          <p:nvPr>
            <p:ph type="body" sz="quarter" idx="12" hasCustomPrompt="1"/>
          </p:nvPr>
        </p:nvSpPr>
        <p:spPr>
          <a:xfrm>
            <a:off x="720000" y="4680000"/>
            <a:ext cx="2792107" cy="335539"/>
          </a:xfrm>
          <a:prstGeom prst="rect">
            <a:avLst/>
          </a:prstGeom>
        </p:spPr>
        <p:txBody>
          <a:bodyPr lIns="91440" tIns="45720" rIns="91440" bIns="45720" anchor="t" anchorCtr="0"/>
          <a:lstStyle>
            <a:lvl1pPr marL="0" indent="0" algn="l">
              <a:lnSpc>
                <a:spcPct val="90000"/>
              </a:lnSpc>
              <a:spcBef>
                <a:spcPts val="0"/>
              </a:spcBef>
              <a:buFontTx/>
              <a:buNone/>
              <a:defRPr sz="1800" i="1" baseline="0">
                <a:solidFill>
                  <a:schemeClr val="bg1"/>
                </a:solidFill>
                <a:latin typeface="Calibri" panose="020F0502020204030204" pitchFamily="34" charset="0"/>
              </a:defRPr>
            </a:lvl1pPr>
          </a:lstStyle>
          <a:p>
            <a:pPr lvl="0"/>
            <a:r>
              <a:rPr lang="nl-NL" dirty="0">
                <a:latin typeface="Calibri"/>
                <a:ea typeface="Calibri"/>
                <a:cs typeface="Calibri"/>
              </a:rPr>
              <a:t>Versie</a:t>
            </a:r>
            <a:r>
              <a:rPr lang="nl-NL">
                <a:latin typeface="Calibri"/>
                <a:ea typeface="Calibri"/>
                <a:cs typeface="Calibri"/>
              </a:rPr>
              <a:t>: april </a:t>
            </a:r>
            <a:r>
              <a:rPr lang="nl-NL" dirty="0">
                <a:latin typeface="Calibri"/>
                <a:ea typeface="Calibri"/>
                <a:cs typeface="Calibri"/>
              </a:rPr>
              <a:t>2026</a:t>
            </a:r>
            <a:endParaRPr lang="nl-NL" dirty="0">
              <a:ea typeface="Calibri"/>
              <a:cs typeface="Calibri"/>
            </a:endParaRPr>
          </a:p>
        </p:txBody>
      </p:sp>
      <p:sp>
        <p:nvSpPr>
          <p:cNvPr id="7" name="Tijdelijke aanduiding voor tekst 9">
            <a:extLst>
              <a:ext uri="{FF2B5EF4-FFF2-40B4-BE49-F238E27FC236}">
                <a16:creationId xmlns:a16="http://schemas.microsoft.com/office/drawing/2014/main" id="{B056950C-E87E-808F-E1DF-45F57AE39393}"/>
              </a:ext>
            </a:extLst>
          </p:cNvPr>
          <p:cNvSpPr>
            <a:spLocks noGrp="1" noRot="1" noMove="1" noResize="1" noEditPoints="1" noAdjustHandles="1" noChangeArrowheads="1" noChangeShapeType="1"/>
          </p:cNvSpPr>
          <p:nvPr>
            <p:ph type="body" sz="quarter" idx="13" hasCustomPrompt="1"/>
          </p:nvPr>
        </p:nvSpPr>
        <p:spPr>
          <a:xfrm>
            <a:off x="5401275" y="3960000"/>
            <a:ext cx="2792107" cy="335539"/>
          </a:xfrm>
          <a:prstGeom prst="rect">
            <a:avLst/>
          </a:prstGeom>
        </p:spPr>
        <p:txBody>
          <a:bodyPr anchor="t" anchorCtr="0"/>
          <a:lstStyle>
            <a:lvl1pPr marL="0" indent="0" algn="l">
              <a:lnSpc>
                <a:spcPct val="90000"/>
              </a:lnSpc>
              <a:spcBef>
                <a:spcPts val="0"/>
              </a:spcBef>
              <a:buFontTx/>
              <a:buNone/>
              <a:defRPr sz="1800" i="0" baseline="0">
                <a:solidFill>
                  <a:schemeClr val="bg1"/>
                </a:solidFill>
                <a:latin typeface="Calibri" panose="020F0502020204030204" pitchFamily="34" charset="0"/>
              </a:defRPr>
            </a:lvl1pPr>
          </a:lstStyle>
          <a:p>
            <a:pPr lvl="0"/>
            <a:r>
              <a:rPr lang="nl-NL" dirty="0"/>
              <a:t>Volgens de richtlijnen 2025</a:t>
            </a:r>
          </a:p>
        </p:txBody>
      </p:sp>
      <p:pic>
        <p:nvPicPr>
          <p:cNvPr id="4" name="Afbeelding 3">
            <a:extLst>
              <a:ext uri="{FF2B5EF4-FFF2-40B4-BE49-F238E27FC236}">
                <a16:creationId xmlns:a16="http://schemas.microsoft.com/office/drawing/2014/main" id="{4D19FDD4-F259-A290-B82D-FBD1BF4EC5DF}"/>
              </a:ext>
            </a:extLst>
          </p:cNvPr>
          <p:cNvPicPr>
            <a:picLocks noGrp="1" noRo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8458201" y="417568"/>
            <a:ext cx="2645982" cy="1236012"/>
          </a:xfrm>
          <a:prstGeom prst="rect">
            <a:avLst/>
          </a:prstGeom>
        </p:spPr>
      </p:pic>
    </p:spTree>
    <p:extLst>
      <p:ext uri="{BB962C8B-B14F-4D97-AF65-F5344CB8AC3E}">
        <p14:creationId xmlns:p14="http://schemas.microsoft.com/office/powerpoint/2010/main" val="2271248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65CA5-FA20-9D5E-7BFF-C06930F93E2E}"/>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EAF1230-3C67-682B-76D9-2C15E351F1B2}"/>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Bij kinderen</a:t>
            </a:r>
          </a:p>
        </p:txBody>
      </p:sp>
      <p:sp>
        <p:nvSpPr>
          <p:cNvPr id="8" name="Tijdelijke aanduiding voor tekst 7">
            <a:extLst>
              <a:ext uri="{FF2B5EF4-FFF2-40B4-BE49-F238E27FC236}">
                <a16:creationId xmlns:a16="http://schemas.microsoft.com/office/drawing/2014/main" id="{0B54B65B-B140-EA0D-EF8C-9123AEB21E5B}"/>
              </a:ext>
            </a:extLst>
          </p:cNvPr>
          <p:cNvSpPr>
            <a:spLocks noGrp="1" noRot="1" noMove="1" noResize="1" noEditPoints="1" noAdjustHandles="1" noChangeArrowheads="1" noChangeShapeType="1"/>
          </p:cNvSpPr>
          <p:nvPr>
            <p:ph type="body" sz="quarter" idx="11"/>
          </p:nvPr>
        </p:nvSpPr>
        <p:spPr>
          <a:xfrm>
            <a:off x="6096000" y="1910372"/>
            <a:ext cx="5470689" cy="4045372"/>
          </a:xfrm>
        </p:spPr>
        <p:txBody>
          <a:bodyPr lIns="91440" tIns="45720" rIns="91440" bIns="45720" numCol="1" spcCol="360000" anchor="t"/>
          <a:lstStyle/>
          <a:p>
            <a:pPr marL="342900" indent="-342900">
              <a:buFont typeface="Arial" panose="020B0604020202020204" pitchFamily="34" charset="0"/>
              <a:buChar char="•"/>
            </a:pPr>
            <a:r>
              <a:rPr lang="nl-NL" dirty="0"/>
              <a:t>Doe wat je hebt geleerd</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r>
              <a:rPr lang="nl-NL" dirty="0"/>
              <a:t>Diepte </a:t>
            </a:r>
            <a:r>
              <a:rPr lang="nl-NL" dirty="0" err="1"/>
              <a:t>borstcompressies</a:t>
            </a:r>
            <a:r>
              <a:rPr lang="nl-NL" dirty="0"/>
              <a:t>: 1/3</a:t>
            </a:r>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NL" dirty="0"/>
          </a:p>
        </p:txBody>
      </p:sp>
      <p:pic>
        <p:nvPicPr>
          <p:cNvPr id="3" name="Afbeelding 2" descr="Afbeelding met kleding, tekenfilm, persoon, illustratie&#10;&#10;Door AI gegenereerde inhoud is mogelijk onjuist.">
            <a:extLst>
              <a:ext uri="{FF2B5EF4-FFF2-40B4-BE49-F238E27FC236}">
                <a16:creationId xmlns:a16="http://schemas.microsoft.com/office/drawing/2014/main" id="{333BB03F-2222-A207-867E-5B732B4ED0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8462" t="7851" r="11439" b="6086"/>
          <a:stretch>
            <a:fillRect/>
          </a:stretch>
        </p:blipFill>
        <p:spPr>
          <a:xfrm>
            <a:off x="450691" y="1646126"/>
            <a:ext cx="5645310" cy="4045372"/>
          </a:xfrm>
          <a:prstGeom prst="rect">
            <a:avLst/>
          </a:prstGeom>
        </p:spPr>
      </p:pic>
    </p:spTree>
    <p:extLst>
      <p:ext uri="{BB962C8B-B14F-4D97-AF65-F5344CB8AC3E}">
        <p14:creationId xmlns:p14="http://schemas.microsoft.com/office/powerpoint/2010/main" val="929399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EA87D-5BD4-48B7-B40B-40D8A575042B}"/>
            </a:ext>
          </a:extLst>
        </p:cNvPr>
        <p:cNvGrpSpPr/>
        <p:nvPr/>
      </p:nvGrpSpPr>
      <p:grpSpPr>
        <a:xfrm>
          <a:off x="0" y="0"/>
          <a:ext cx="0" cy="0"/>
          <a:chOff x="0" y="0"/>
          <a:chExt cx="0" cy="0"/>
        </a:xfrm>
      </p:grpSpPr>
      <p:sp>
        <p:nvSpPr>
          <p:cNvPr id="4" name="Tijdelijke aanduiding voor tekst 8">
            <a:extLst>
              <a:ext uri="{FF2B5EF4-FFF2-40B4-BE49-F238E27FC236}">
                <a16:creationId xmlns:a16="http://schemas.microsoft.com/office/drawing/2014/main" id="{4166186D-43C3-824C-1AA4-BF9C04956158}"/>
              </a:ext>
            </a:extLst>
          </p:cNvPr>
          <p:cNvSpPr txBox="1">
            <a:spLocks noGrp="1" noRot="1" noMove="1" noResize="1" noEditPoints="1" noAdjustHandles="1" noChangeArrowheads="1" noChangeShapeType="1"/>
          </p:cNvSpPr>
          <p:nvPr/>
        </p:nvSpPr>
        <p:spPr>
          <a:xfrm>
            <a:off x="6540847" y="3224463"/>
            <a:ext cx="4817040" cy="269462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200"/>
              </a:spcAft>
            </a:pPr>
            <a:r>
              <a:rPr lang="nl-NL" sz="2400" dirty="0">
                <a:latin typeface="Calibri"/>
                <a:ea typeface="Calibri"/>
                <a:cs typeface="Calibri"/>
              </a:rPr>
              <a:t>Wanneer stop je?</a:t>
            </a:r>
          </a:p>
          <a:p>
            <a:pPr marL="285750" indent="-285750">
              <a:lnSpc>
                <a:spcPct val="100000"/>
              </a:lnSpc>
              <a:spcBef>
                <a:spcPts val="0"/>
              </a:spcBef>
              <a:spcAft>
                <a:spcPts val="1200"/>
              </a:spcAft>
            </a:pPr>
            <a:r>
              <a:rPr lang="nl-NL" sz="2400" dirty="0">
                <a:latin typeface="Calibri"/>
                <a:ea typeface="Calibri"/>
                <a:cs typeface="Calibri"/>
              </a:rPr>
              <a:t>Niet-reanimeren verklaring</a:t>
            </a:r>
          </a:p>
          <a:p>
            <a:pPr marL="285750" indent="-285750">
              <a:lnSpc>
                <a:spcPct val="100000"/>
              </a:lnSpc>
              <a:spcBef>
                <a:spcPts val="0"/>
              </a:spcBef>
              <a:spcAft>
                <a:spcPts val="1200"/>
              </a:spcAft>
            </a:pPr>
            <a:r>
              <a:rPr lang="nl-NL" sz="2400" dirty="0">
                <a:latin typeface="Calibri"/>
                <a:ea typeface="Calibri"/>
                <a:cs typeface="Calibri"/>
              </a:rPr>
              <a:t>First </a:t>
            </a:r>
            <a:r>
              <a:rPr lang="nl-NL" sz="2400" dirty="0" err="1">
                <a:latin typeface="Calibri"/>
                <a:ea typeface="Calibri"/>
                <a:cs typeface="Calibri"/>
              </a:rPr>
              <a:t>Responders</a:t>
            </a:r>
            <a:r>
              <a:rPr lang="nl-NL" sz="2400" dirty="0">
                <a:latin typeface="Calibri"/>
                <a:ea typeface="Calibri"/>
                <a:cs typeface="Calibri"/>
              </a:rPr>
              <a:t> reanimatiezorg</a:t>
            </a:r>
          </a:p>
          <a:p>
            <a:pPr marL="285750" indent="-285750">
              <a:lnSpc>
                <a:spcPct val="100000"/>
              </a:lnSpc>
              <a:spcBef>
                <a:spcPts val="0"/>
              </a:spcBef>
              <a:spcAft>
                <a:spcPts val="1200"/>
              </a:spcAft>
            </a:pPr>
            <a:r>
              <a:rPr lang="nl-NL" sz="2400" dirty="0">
                <a:latin typeface="Calibri"/>
                <a:ea typeface="Calibri"/>
                <a:cs typeface="Calibri"/>
              </a:rPr>
              <a:t>Hulpmiddelen</a:t>
            </a:r>
          </a:p>
          <a:p>
            <a:pPr marL="285750" indent="-285750">
              <a:lnSpc>
                <a:spcPct val="100000"/>
              </a:lnSpc>
              <a:spcBef>
                <a:spcPts val="0"/>
              </a:spcBef>
              <a:spcAft>
                <a:spcPts val="1200"/>
              </a:spcAft>
            </a:pPr>
            <a:r>
              <a:rPr lang="nl-NL" sz="2400" dirty="0">
                <a:latin typeface="Calibri"/>
                <a:ea typeface="Calibri"/>
                <a:cs typeface="Calibri"/>
              </a:rPr>
              <a:t>Opfriscursus</a:t>
            </a:r>
            <a:endParaRPr lang="nl-NL" sz="2400" dirty="0">
              <a:latin typeface="Calibri" panose="020F0502020204030204" pitchFamily="34" charset="0"/>
              <a:ea typeface="Calibri" panose="020F0502020204030204" pitchFamily="34" charset="0"/>
              <a:cs typeface="Calibri" panose="020F0502020204030204" pitchFamily="34" charset="0"/>
            </a:endParaRPr>
          </a:p>
        </p:txBody>
      </p:sp>
      <p:sp>
        <p:nvSpPr>
          <p:cNvPr id="3" name="Titel 1">
            <a:extLst>
              <a:ext uri="{FF2B5EF4-FFF2-40B4-BE49-F238E27FC236}">
                <a16:creationId xmlns:a16="http://schemas.microsoft.com/office/drawing/2014/main" id="{C3A9AF95-CB7B-3A25-F4B0-D499146B13B2}"/>
              </a:ext>
            </a:extLst>
          </p:cNvPr>
          <p:cNvSpPr txBox="1">
            <a:spLocks noGrp="1" noRot="1" noMove="1" noResize="1" noEditPoints="1" noAdjustHandles="1" noChangeArrowheads="1" noChangeShapeType="1"/>
          </p:cNvSpPr>
          <p:nvPr/>
        </p:nvSpPr>
        <p:spPr>
          <a:xfrm>
            <a:off x="6540847" y="938914"/>
            <a:ext cx="4237553" cy="1160136"/>
          </a:xfrm>
          <a:prstGeom prst="rect">
            <a:avLst/>
          </a:prstGeom>
        </p:spPr>
        <p:txBody>
          <a:bodyPr anchor="ctr" anchorCtr="0"/>
          <a:lstStyle>
            <a:lvl1pPr algn="l" defTabSz="914400" rtl="0" eaLnBrk="1" latinLnBrk="0" hangingPunct="1">
              <a:lnSpc>
                <a:spcPct val="90000"/>
              </a:lnSpc>
              <a:spcBef>
                <a:spcPct val="0"/>
              </a:spcBef>
              <a:buNone/>
              <a:defRPr sz="2800" b="1" i="0" kern="1200" baseline="0">
                <a:solidFill>
                  <a:schemeClr val="bg1"/>
                </a:solidFill>
                <a:latin typeface="Calibri" panose="020F0502020204030204" pitchFamily="34" charset="0"/>
                <a:ea typeface="+mj-ea"/>
                <a:cs typeface="+mj-cs"/>
              </a:defRPr>
            </a:lvl1pPr>
          </a:lstStyle>
          <a:p>
            <a:r>
              <a:rPr lang="nl-NL" sz="3200" dirty="0"/>
              <a:t>Aanvullende informatie</a:t>
            </a:r>
          </a:p>
        </p:txBody>
      </p:sp>
    </p:spTree>
    <p:extLst>
      <p:ext uri="{BB962C8B-B14F-4D97-AF65-F5344CB8AC3E}">
        <p14:creationId xmlns:p14="http://schemas.microsoft.com/office/powerpoint/2010/main" val="255761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4FFD808D-1C56-85FA-8F6B-9A00CF01375A}"/>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Wanneer stop je?</a:t>
            </a:r>
          </a:p>
        </p:txBody>
      </p:sp>
      <p:sp>
        <p:nvSpPr>
          <p:cNvPr id="7" name="Tijdelijke aanduiding voor tekst 6">
            <a:extLst>
              <a:ext uri="{FF2B5EF4-FFF2-40B4-BE49-F238E27FC236}">
                <a16:creationId xmlns:a16="http://schemas.microsoft.com/office/drawing/2014/main" id="{593F9C4B-81B4-F2C0-D92A-FB6FB010012E}"/>
              </a:ext>
            </a:extLst>
          </p:cNvPr>
          <p:cNvSpPr>
            <a:spLocks noGrp="1" noRot="1" noMove="1" noResize="1" noEditPoints="1" noAdjustHandles="1" noChangeArrowheads="1" noChangeShapeType="1"/>
          </p:cNvSpPr>
          <p:nvPr>
            <p:ph type="body" sz="quarter" idx="11"/>
          </p:nvPr>
        </p:nvSpPr>
        <p:spPr>
          <a:xfrm>
            <a:off x="5713160" y="1572768"/>
            <a:ext cx="5984149" cy="4540032"/>
          </a:xfrm>
        </p:spPr>
        <p:txBody>
          <a:bodyPr lIns="91440" tIns="45720" rIns="91440" bIns="45720" numCol="1" spcCol="360000" anchor="t"/>
          <a:lstStyle/>
          <a:p>
            <a:pPr marL="342900" indent="-342900">
              <a:buFont typeface="Arial" panose="020B0604020202020204" pitchFamily="34" charset="0"/>
              <a:buChar char="•"/>
            </a:pPr>
            <a:r>
              <a:rPr lang="nl-NL" dirty="0"/>
              <a:t>Duidelijke tekenen van leven:</a:t>
            </a:r>
          </a:p>
          <a:p>
            <a:pPr marL="1028700" lvl="1" indent="-342900"/>
            <a:r>
              <a:rPr lang="nl-NL" dirty="0"/>
              <a:t>Het slachtoffer goed bij bewustzijn komt én zich beweegt én zijn ogen actief opent én normaal begint te ademen.</a:t>
            </a:r>
            <a:endParaRPr lang="nl-NL" dirty="0">
              <a:ea typeface="Calibri"/>
              <a:cs typeface="Calibri"/>
            </a:endParaRPr>
          </a:p>
          <a:p>
            <a:pPr marL="342900" indent="-342900">
              <a:buFont typeface="Arial" panose="020B0604020202020204" pitchFamily="34" charset="0"/>
              <a:buChar char="•"/>
            </a:pPr>
            <a:endParaRPr lang="nl-NL" dirty="0"/>
          </a:p>
          <a:p>
            <a:pPr marL="342900" indent="-342900">
              <a:spcAft>
                <a:spcPts val="600"/>
              </a:spcAft>
              <a:buFont typeface="Arial" panose="020B0604020202020204" pitchFamily="34" charset="0"/>
              <a:buChar char="•"/>
            </a:pPr>
            <a:r>
              <a:rPr lang="nl-NL" dirty="0"/>
              <a:t>Blijf tekenen van leven continu controleren!</a:t>
            </a:r>
            <a:endParaRPr lang="nl-NL" dirty="0">
              <a:ea typeface="Calibri"/>
              <a:cs typeface="Calibri"/>
            </a:endParaRPr>
          </a:p>
          <a:p>
            <a:pPr marL="342900" indent="-342900">
              <a:spcAft>
                <a:spcPts val="600"/>
              </a:spcAft>
              <a:buFont typeface="Arial" panose="020B0604020202020204" pitchFamily="34" charset="0"/>
              <a:buChar char="•"/>
            </a:pPr>
            <a:r>
              <a:rPr lang="nl-NL" dirty="0"/>
              <a:t>Bij wegvallen of twijfel: herstart reanimatie</a:t>
            </a:r>
          </a:p>
          <a:p>
            <a:pPr marL="342900" indent="-342900">
              <a:spcAft>
                <a:spcPts val="600"/>
              </a:spcAft>
              <a:buFont typeface="Arial" panose="020B0604020202020204" pitchFamily="34" charset="0"/>
              <a:buChar char="•"/>
            </a:pPr>
            <a:r>
              <a:rPr lang="nl-NL" dirty="0"/>
              <a:t>Voer zo nodig de </a:t>
            </a:r>
            <a:r>
              <a:rPr lang="nl-NL" dirty="0" err="1"/>
              <a:t>hoofdkantel-kinliftmethode</a:t>
            </a:r>
            <a:r>
              <a:rPr lang="nl-NL" dirty="0"/>
              <a:t> uit</a:t>
            </a:r>
            <a:endParaRPr lang="nl-NL" dirty="0">
              <a:ea typeface="Calibri"/>
              <a:cs typeface="Calibri"/>
            </a:endParaRPr>
          </a:p>
          <a:p>
            <a:pPr marL="342900" indent="-342900">
              <a:spcAft>
                <a:spcPts val="600"/>
              </a:spcAft>
              <a:buFont typeface="Arial" panose="020B0604020202020204" pitchFamily="34" charset="0"/>
              <a:buChar char="•"/>
            </a:pPr>
            <a:r>
              <a:rPr lang="nl-NL" dirty="0"/>
              <a:t>Houd de AED ingeschakeld</a:t>
            </a:r>
            <a:endParaRPr lang="nl-NL" dirty="0">
              <a:ea typeface="Calibri" panose="020F0502020204030204"/>
              <a:cs typeface="Calibri" panose="020F0502020204030204"/>
            </a:endParaRPr>
          </a:p>
          <a:p>
            <a:pPr marL="342900" indent="-342900">
              <a:buFont typeface="Arial" panose="020B0604020202020204" pitchFamily="34" charset="0"/>
              <a:buChar char="•"/>
            </a:pPr>
            <a:endParaRPr lang="nl-NL" dirty="0"/>
          </a:p>
        </p:txBody>
      </p:sp>
      <p:pic>
        <p:nvPicPr>
          <p:cNvPr id="3" name="Afbeelding 2" descr="Afbeelding met kleding, tekenfilm, dansen, illustratie&#10;&#10;Door AI gegenereerde inhoud is mogelijk onjuist.">
            <a:extLst>
              <a:ext uri="{FF2B5EF4-FFF2-40B4-BE49-F238E27FC236}">
                <a16:creationId xmlns:a16="http://schemas.microsoft.com/office/drawing/2014/main" id="{72F09E04-C7CF-231F-EBB3-01E21E4B058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47965" t="26545" r="10602" b="20661"/>
          <a:stretch>
            <a:fillRect/>
          </a:stretch>
        </p:blipFill>
        <p:spPr>
          <a:xfrm>
            <a:off x="-1" y="1572768"/>
            <a:ext cx="4893277" cy="4361935"/>
          </a:xfrm>
          <a:prstGeom prst="rect">
            <a:avLst/>
          </a:prstGeom>
        </p:spPr>
      </p:pic>
    </p:spTree>
    <p:extLst>
      <p:ext uri="{BB962C8B-B14F-4D97-AF65-F5344CB8AC3E}">
        <p14:creationId xmlns:p14="http://schemas.microsoft.com/office/powerpoint/2010/main" val="161934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fles, etiket, Lettertype&#10;&#10;Door AI gegenereerde inhoud is mogelijk onjuist.">
            <a:extLst>
              <a:ext uri="{FF2B5EF4-FFF2-40B4-BE49-F238E27FC236}">
                <a16:creationId xmlns:a16="http://schemas.microsoft.com/office/drawing/2014/main" id="{CA52B272-A572-1C28-75D3-5BE4E6A285E3}"/>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a:off x="131923" y="1868400"/>
            <a:ext cx="5964077" cy="3121200"/>
          </a:xfrm>
          <a:prstGeom prst="rect">
            <a:avLst/>
          </a:prstGeom>
        </p:spPr>
      </p:pic>
      <p:sp>
        <p:nvSpPr>
          <p:cNvPr id="2" name="Tijdelijke aanduiding voor tekst 1">
            <a:extLst>
              <a:ext uri="{FF2B5EF4-FFF2-40B4-BE49-F238E27FC236}">
                <a16:creationId xmlns:a16="http://schemas.microsoft.com/office/drawing/2014/main" id="{5152D846-EB67-E024-B616-A56B6967E999}"/>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Niet-reanimeren verklaring</a:t>
            </a:r>
          </a:p>
        </p:txBody>
      </p:sp>
      <p:sp>
        <p:nvSpPr>
          <p:cNvPr id="7" name="Tijdelijke aanduiding voor tekst 6">
            <a:extLst>
              <a:ext uri="{FF2B5EF4-FFF2-40B4-BE49-F238E27FC236}">
                <a16:creationId xmlns:a16="http://schemas.microsoft.com/office/drawing/2014/main" id="{F4139BA0-7F12-FB6C-327E-83DF8BF72300}"/>
              </a:ext>
            </a:extLst>
          </p:cNvPr>
          <p:cNvSpPr>
            <a:spLocks noGrp="1" noRot="1" noMove="1" noResize="1" noEditPoints="1" noAdjustHandles="1" noChangeArrowheads="1" noChangeShapeType="1"/>
          </p:cNvSpPr>
          <p:nvPr>
            <p:ph type="body" sz="quarter" idx="11"/>
          </p:nvPr>
        </p:nvSpPr>
        <p:spPr>
          <a:xfrm>
            <a:off x="6096000" y="1910372"/>
            <a:ext cx="5470689" cy="4045372"/>
          </a:xfrm>
        </p:spPr>
        <p:txBody>
          <a:bodyPr/>
          <a:lstStyle/>
          <a:p>
            <a:pPr marL="342900" indent="-342900">
              <a:buFont typeface="Arial" panose="020B0604020202020204" pitchFamily="34" charset="0"/>
              <a:buChar char="•"/>
            </a:pPr>
            <a:r>
              <a:rPr lang="nl-NL" dirty="0"/>
              <a:t>Penning, tatoeage of wilsverklaring, in schrift en direct herleidbaar naar het slachtoffer</a:t>
            </a:r>
            <a:br>
              <a:rPr lang="nl-NL" dirty="0"/>
            </a:br>
            <a:endParaRPr lang="nl-NL" dirty="0"/>
          </a:p>
          <a:p>
            <a:pPr marL="342900" indent="-342900">
              <a:buFont typeface="Arial" panose="020B0604020202020204" pitchFamily="34" charset="0"/>
              <a:buChar char="•"/>
            </a:pPr>
            <a:r>
              <a:rPr lang="nl-NL" dirty="0"/>
              <a:t>First </a:t>
            </a:r>
            <a:r>
              <a:rPr lang="nl-NL" dirty="0" err="1"/>
              <a:t>responders</a:t>
            </a:r>
            <a:r>
              <a:rPr lang="nl-NL" dirty="0"/>
              <a:t> en omstanders dienen de wilsverklaring van een slachtoffer te respecteren</a:t>
            </a:r>
          </a:p>
        </p:txBody>
      </p:sp>
    </p:spTree>
    <p:extLst>
      <p:ext uri="{BB962C8B-B14F-4D97-AF65-F5344CB8AC3E}">
        <p14:creationId xmlns:p14="http://schemas.microsoft.com/office/powerpoint/2010/main" val="3801164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4C3619B-B959-5DA5-4635-853C403058C2}"/>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First </a:t>
            </a:r>
            <a:r>
              <a:rPr lang="nl-NL" dirty="0" err="1"/>
              <a:t>responders</a:t>
            </a:r>
            <a:r>
              <a:rPr lang="nl-NL" dirty="0"/>
              <a:t> reanimatiezorg</a:t>
            </a:r>
          </a:p>
        </p:txBody>
      </p:sp>
      <p:sp>
        <p:nvSpPr>
          <p:cNvPr id="7" name="Tekstvak 6">
            <a:extLst>
              <a:ext uri="{FF2B5EF4-FFF2-40B4-BE49-F238E27FC236}">
                <a16:creationId xmlns:a16="http://schemas.microsoft.com/office/drawing/2014/main" id="{1CE24C79-FB03-8F4F-91D3-BF4291026E21}"/>
              </a:ext>
            </a:extLst>
          </p:cNvPr>
          <p:cNvSpPr txBox="1">
            <a:spLocks noGrp="1" noRot="1" noMove="1" noResize="1" noEditPoints="1" noAdjustHandles="1" noChangeArrowheads="1" noChangeShapeType="1"/>
          </p:cNvSpPr>
          <p:nvPr/>
        </p:nvSpPr>
        <p:spPr>
          <a:xfrm>
            <a:off x="8165877" y="2082477"/>
            <a:ext cx="3695699" cy="3062377"/>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nl-NL" sz="2400" b="0" i="0" u="none" strike="noStrike" kern="1200" cap="none" spc="0" normalizeH="0" baseline="0" noProof="0" dirty="0">
                <a:ln>
                  <a:noFill/>
                </a:ln>
                <a:solidFill>
                  <a:prstClr val="black"/>
                </a:solidFill>
                <a:effectLst/>
                <a:uLnTx/>
                <a:uFillTx/>
                <a:ea typeface="+mn-ea"/>
                <a:cs typeface="Arial"/>
              </a:rPr>
              <a:t>BLS certificaat</a:t>
            </a:r>
            <a:r>
              <a:rPr lang="nl-NL" sz="2400" dirty="0">
                <a:solidFill>
                  <a:prstClr val="black"/>
                </a:solidFill>
                <a:cs typeface="Arial"/>
              </a:rPr>
              <a:t> en &gt; 18 jaar</a:t>
            </a:r>
            <a:r>
              <a:rPr kumimoji="0" lang="nl-NL" sz="2400" b="0" i="0" u="none" strike="noStrike" kern="1200" cap="none" spc="0" normalizeH="0" baseline="0" noProof="0" dirty="0">
                <a:ln>
                  <a:noFill/>
                </a:ln>
                <a:solidFill>
                  <a:prstClr val="black"/>
                </a:solidFill>
                <a:effectLst/>
                <a:uLnTx/>
                <a:uFillTx/>
                <a:ea typeface="+mn-ea"/>
                <a:cs typeface="Arial"/>
              </a:rPr>
              <a:t>? Meld je aan bij </a:t>
            </a:r>
            <a:r>
              <a:rPr lang="nl-NL" sz="2400" dirty="0">
                <a:solidFill>
                  <a:prstClr val="black"/>
                </a:solidFill>
                <a:cs typeface="Arial"/>
              </a:rPr>
              <a:t>HartslagNu </a:t>
            </a:r>
          </a:p>
          <a:p>
            <a:pPr marL="285750" marR="0" lvl="0" indent="-285750" algn="l" defTabSz="914377"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nl-NL" sz="2400" dirty="0">
                <a:solidFill>
                  <a:prstClr val="black"/>
                </a:solidFill>
                <a:cs typeface="Arial"/>
              </a:rPr>
              <a:t>Heb je een AED? Meld deze aan bij </a:t>
            </a:r>
            <a:r>
              <a:rPr lang="nl-NL" sz="2400" dirty="0" err="1">
                <a:solidFill>
                  <a:prstClr val="black"/>
                </a:solidFill>
                <a:cs typeface="Arial"/>
              </a:rPr>
              <a:t>HartslagNu</a:t>
            </a:r>
            <a:endParaRPr lang="nl-NL" sz="2400" dirty="0" err="1">
              <a:solidFill>
                <a:prstClr val="black"/>
              </a:solidFill>
              <a:cs typeface="Arial" panose="020B0604020202020204" pitchFamily="34" charset="0"/>
            </a:endParaRPr>
          </a:p>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Onlinemedia 3" title="Kwaliteitskader first responders reanimatiezorg (Nederlands)">
            <a:hlinkClick r:id="" action="ppaction://media"/>
            <a:extLst>
              <a:ext uri="{FF2B5EF4-FFF2-40B4-BE49-F238E27FC236}">
                <a16:creationId xmlns:a16="http://schemas.microsoft.com/office/drawing/2014/main" id="{62951220-6E05-C3B6-DB5D-65D279EA6077}"/>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661880" y="1389600"/>
            <a:ext cx="7540200" cy="4248000"/>
          </a:xfrm>
          <a:prstGeom prst="rect">
            <a:avLst/>
          </a:prstGeom>
        </p:spPr>
      </p:pic>
    </p:spTree>
    <p:extLst>
      <p:ext uri="{BB962C8B-B14F-4D97-AF65-F5344CB8AC3E}">
        <p14:creationId xmlns:p14="http://schemas.microsoft.com/office/powerpoint/2010/main" val="19664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8F7F34E-69C5-6E0B-A907-6F3A24F79B97}"/>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Hulpmiddelen</a:t>
            </a:r>
          </a:p>
        </p:txBody>
      </p:sp>
      <p:pic>
        <p:nvPicPr>
          <p:cNvPr id="5" name="Afbeelding 4" descr="Afbeelding met shirt&#10;&#10;Automatisch gegenereerde beschrijving">
            <a:extLst>
              <a:ext uri="{FF2B5EF4-FFF2-40B4-BE49-F238E27FC236}">
                <a16:creationId xmlns:a16="http://schemas.microsoft.com/office/drawing/2014/main" id="{5A743CA7-FDD4-4BC9-A71D-D4DA47B7AF0D}"/>
              </a:ext>
            </a:extLst>
          </p:cNvPr>
          <p:cNvPicPr>
            <a:picLocks noGrp="1" noRot="1" noChangeAspect="1" noMove="1" noResize="1" noEditPoints="1" noAdjustHandles="1" noChangeArrowheads="1" noChangeShapeType="1" noCrop="1"/>
          </p:cNvPicPr>
          <p:nvPr/>
        </p:nvPicPr>
        <p:blipFill>
          <a:blip r:embed="rId2"/>
          <a:stretch>
            <a:fillRect/>
          </a:stretch>
        </p:blipFill>
        <p:spPr>
          <a:xfrm>
            <a:off x="272157" y="1805747"/>
            <a:ext cx="6806001" cy="3246505"/>
          </a:xfrm>
          <a:prstGeom prst="rect">
            <a:avLst/>
          </a:prstGeom>
        </p:spPr>
      </p:pic>
      <p:sp>
        <p:nvSpPr>
          <p:cNvPr id="3" name="Tijdelijke aanduiding voor inhoud 2">
            <a:extLst>
              <a:ext uri="{FF2B5EF4-FFF2-40B4-BE49-F238E27FC236}">
                <a16:creationId xmlns:a16="http://schemas.microsoft.com/office/drawing/2014/main" id="{F839C2AE-0E0A-0578-4EC0-6644EDA77A4D}"/>
              </a:ext>
            </a:extLst>
          </p:cNvPr>
          <p:cNvSpPr txBox="1">
            <a:spLocks noGrp="1" noRot="1" noMove="1" noResize="1" noEditPoints="1" noAdjustHandles="1" noChangeArrowheads="1" noChangeShapeType="1"/>
          </p:cNvSpPr>
          <p:nvPr/>
        </p:nvSpPr>
        <p:spPr>
          <a:xfrm>
            <a:off x="7078158" y="2364900"/>
            <a:ext cx="4841685" cy="2256027"/>
          </a:xfrm>
          <a:prstGeom prst="rect">
            <a:avLst/>
          </a:prstGeom>
        </p:spPr>
        <p:txBody>
          <a:bodyPr lIns="91440" tIns="45720" rIns="91440" bIns="45720" anchor="ctr" anchorCtr="0"/>
          <a:lstStyle>
            <a:defPPr>
              <a:defRPr lang="nl-NL"/>
            </a:defPPr>
            <a:lvl1pPr marL="342900" indent="-342900" algn="l" defTabSz="914377" rtl="0" eaLnBrk="0" fontAlgn="base" latinLnBrk="0" hangingPunct="0">
              <a:spcBef>
                <a:spcPct val="20000"/>
              </a:spcBef>
              <a:spcAft>
                <a:spcPct val="0"/>
              </a:spcAft>
              <a:buChar char="•"/>
              <a:defRPr sz="3200" kern="1200">
                <a:solidFill>
                  <a:schemeClr val="tx1"/>
                </a:solidFill>
                <a:latin typeface="+mn-lt"/>
                <a:ea typeface="+mn-ea"/>
                <a:cs typeface="+mn-cs"/>
              </a:defRPr>
            </a:lvl1pPr>
            <a:lvl2pPr marL="742950" indent="-285750" algn="l" defTabSz="914377" rtl="0" eaLnBrk="0" fontAlgn="base" latinLnBrk="0" hangingPunct="0">
              <a:spcBef>
                <a:spcPct val="20000"/>
              </a:spcBef>
              <a:spcAft>
                <a:spcPct val="0"/>
              </a:spcAft>
              <a:buChar char="–"/>
              <a:defRPr sz="2800" kern="1200">
                <a:solidFill>
                  <a:schemeClr val="tx1"/>
                </a:solidFill>
                <a:latin typeface="+mn-lt"/>
                <a:ea typeface="+mn-ea"/>
                <a:cs typeface="+mn-cs"/>
              </a:defRPr>
            </a:lvl2pPr>
            <a:lvl3pPr marL="1143000" indent="-228600" algn="l" defTabSz="914377" rtl="0" eaLnBrk="0" fontAlgn="base" latinLnBrk="0" hangingPunct="0">
              <a:spcBef>
                <a:spcPct val="20000"/>
              </a:spcBef>
              <a:spcAft>
                <a:spcPct val="0"/>
              </a:spcAft>
              <a:buChar char="•"/>
              <a:defRPr sz="2400" kern="1200">
                <a:solidFill>
                  <a:schemeClr val="tx1"/>
                </a:solidFill>
                <a:latin typeface="+mn-lt"/>
                <a:ea typeface="+mn-ea"/>
                <a:cs typeface="+mn-cs"/>
              </a:defRPr>
            </a:lvl3pPr>
            <a:lvl4pPr marL="1562100" indent="-228600" algn="l" defTabSz="914377" rtl="0" eaLnBrk="0" fontAlgn="base" latinLnBrk="0" hangingPunct="0">
              <a:spcBef>
                <a:spcPct val="20000"/>
              </a:spcBef>
              <a:spcAft>
                <a:spcPct val="0"/>
              </a:spcAft>
              <a:buChar char="–"/>
              <a:defRPr sz="2000" kern="1200">
                <a:solidFill>
                  <a:schemeClr val="tx1"/>
                </a:solidFill>
                <a:latin typeface="+mn-lt"/>
                <a:ea typeface="+mn-ea"/>
                <a:cs typeface="+mn-cs"/>
              </a:defRPr>
            </a:lvl4pPr>
            <a:lvl5pPr marL="1981200" indent="-228600" algn="l" defTabSz="914377" rtl="0" eaLnBrk="0" fontAlgn="base" latinLnBrk="0" hangingPunct="0">
              <a:spcBef>
                <a:spcPct val="20000"/>
              </a:spcBef>
              <a:spcAft>
                <a:spcPct val="0"/>
              </a:spcAft>
              <a:buChar char="»"/>
              <a:defRPr sz="2000" kern="1200">
                <a:solidFill>
                  <a:schemeClr val="tx1"/>
                </a:solidFill>
                <a:latin typeface="+mn-lt"/>
                <a:ea typeface="+mn-ea"/>
                <a:cs typeface="+mn-cs"/>
              </a:defRPr>
            </a:lvl5pPr>
            <a:lvl6pPr marL="24384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6pPr>
            <a:lvl7pPr marL="28956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7pPr>
            <a:lvl8pPr marL="33528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8pPr>
            <a:lvl9pPr marL="3810000" indent="-228600" algn="l" defTabSz="914377" rtl="0" eaLnBrk="1" fontAlgn="base" latinLnBrk="0" hangingPunct="1">
              <a:spcBef>
                <a:spcPct val="20000"/>
              </a:spcBef>
              <a:spcAft>
                <a:spcPct val="0"/>
              </a:spcAft>
              <a:buChar char="»"/>
              <a:defRPr sz="2000" kern="1200">
                <a:solidFill>
                  <a:schemeClr val="tx1"/>
                </a:solidFill>
                <a:latin typeface="+mn-lt"/>
                <a:ea typeface="+mn-ea"/>
                <a:cs typeface="+mn-cs"/>
              </a:defRPr>
            </a:lvl9pPr>
          </a:lstStyle>
          <a:p>
            <a:pPr marL="0" indent="0" algn="ctr">
              <a:spcBef>
                <a:spcPts val="1200"/>
              </a:spcBef>
              <a:buNone/>
            </a:pPr>
            <a:r>
              <a:rPr lang="nl-NL" sz="2400" dirty="0">
                <a:solidFill>
                  <a:srgbClr val="000000"/>
                </a:solidFill>
                <a:cs typeface="Arial"/>
              </a:rPr>
              <a:t>Beademingsmasker of beademingsdoekje</a:t>
            </a:r>
          </a:p>
          <a:p>
            <a:pPr marL="0" indent="0" algn="ctr">
              <a:spcBef>
                <a:spcPts val="1200"/>
              </a:spcBef>
              <a:buNone/>
            </a:pPr>
            <a:r>
              <a:rPr lang="nl-NL" sz="2400" dirty="0">
                <a:solidFill>
                  <a:srgbClr val="000000"/>
                </a:solidFill>
                <a:cs typeface="Arial"/>
              </a:rPr>
              <a:t> </a:t>
            </a:r>
            <a:endParaRPr lang="nl-NL" sz="2400" dirty="0">
              <a:solidFill>
                <a:srgbClr val="000000"/>
              </a:solidFill>
              <a:ea typeface="Calibri"/>
              <a:cs typeface="Arial"/>
            </a:endParaRPr>
          </a:p>
          <a:p>
            <a:pPr marL="0" indent="0" algn="ctr">
              <a:spcBef>
                <a:spcPts val="1200"/>
              </a:spcBef>
              <a:buNone/>
            </a:pPr>
            <a:r>
              <a:rPr lang="nl-NL" sz="2400" dirty="0">
                <a:solidFill>
                  <a:srgbClr val="000000"/>
                </a:solidFill>
                <a:cs typeface="Arial"/>
              </a:rPr>
              <a:t>Alleen gebruiken als je de vaardigheid beheerst</a:t>
            </a:r>
            <a:endParaRPr lang="nl-NL" sz="2400" dirty="0">
              <a:solidFill>
                <a:srgbClr val="000000"/>
              </a:solidFill>
              <a:ea typeface="Calibri"/>
              <a:cs typeface="Arial"/>
            </a:endParaRPr>
          </a:p>
        </p:txBody>
      </p:sp>
    </p:spTree>
    <p:extLst>
      <p:ext uri="{BB962C8B-B14F-4D97-AF65-F5344CB8AC3E}">
        <p14:creationId xmlns:p14="http://schemas.microsoft.com/office/powerpoint/2010/main" val="3521511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kstvak 53">
            <a:extLst>
              <a:ext uri="{FF2B5EF4-FFF2-40B4-BE49-F238E27FC236}">
                <a16:creationId xmlns:a16="http://schemas.microsoft.com/office/drawing/2014/main" id="{C08276E6-E66E-72CD-D34D-4C71ED9FC9BD}"/>
              </a:ext>
            </a:extLst>
          </p:cNvPr>
          <p:cNvSpPr txBox="1">
            <a:spLocks noGrp="1" noRot="1" noMove="1" noResize="1" noEditPoints="1" noAdjustHandles="1" noChangeArrowheads="1" noChangeShapeType="1"/>
          </p:cNvSpPr>
          <p:nvPr/>
        </p:nvSpPr>
        <p:spPr>
          <a:xfrm>
            <a:off x="649125" y="2381691"/>
            <a:ext cx="6412351" cy="894599"/>
          </a:xfrm>
          <a:prstGeom prst="rect">
            <a:avLst/>
          </a:prstGeom>
          <a:solidFill>
            <a:srgbClr val="FF0000"/>
          </a:solidFill>
          <a:ln w="6350">
            <a:solidFill>
              <a:schemeClr val="accent1"/>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chemeClr val="bg1"/>
                </a:solidFill>
                <a:latin typeface="Arial"/>
                <a:ea typeface="Calibri"/>
                <a:cs typeface="Arial"/>
              </a:rPr>
              <a:t>Altijd </a:t>
            </a:r>
            <a:r>
              <a:rPr lang="nl-NL" sz="2400" b="1" dirty="0">
                <a:solidFill>
                  <a:schemeClr val="bg1"/>
                </a:solidFill>
                <a:latin typeface="Arial"/>
                <a:ea typeface="Calibri"/>
                <a:cs typeface="Arial"/>
              </a:rPr>
              <a:t>opfrissen </a:t>
            </a:r>
            <a:r>
              <a:rPr lang="nl-NL" sz="2400" dirty="0">
                <a:solidFill>
                  <a:schemeClr val="bg1"/>
                </a:solidFill>
                <a:latin typeface="Arial"/>
                <a:ea typeface="Calibri"/>
                <a:cs typeface="Arial"/>
              </a:rPr>
              <a:t>basisvaardigheden (P)BLS</a:t>
            </a:r>
            <a:endParaRPr lang="en-US" dirty="0">
              <a:solidFill>
                <a:schemeClr val="bg1"/>
              </a:solidFill>
            </a:endParaRPr>
          </a:p>
        </p:txBody>
      </p:sp>
      <p:sp>
        <p:nvSpPr>
          <p:cNvPr id="296" name="Tekstvak 53">
            <a:extLst>
              <a:ext uri="{FF2B5EF4-FFF2-40B4-BE49-F238E27FC236}">
                <a16:creationId xmlns:a16="http://schemas.microsoft.com/office/drawing/2014/main" id="{126548B7-09E5-4F87-4C84-33B6E6CB3173}"/>
              </a:ext>
            </a:extLst>
          </p:cNvPr>
          <p:cNvSpPr txBox="1">
            <a:spLocks noGrp="1" noRot="1" noMove="1" noResize="1" noEditPoints="1" noAdjustHandles="1" noChangeArrowheads="1" noChangeShapeType="1"/>
          </p:cNvSpPr>
          <p:nvPr/>
        </p:nvSpPr>
        <p:spPr>
          <a:xfrm>
            <a:off x="649125" y="3859989"/>
            <a:ext cx="6412351" cy="894599"/>
          </a:xfrm>
          <a:prstGeom prst="rect">
            <a:avLst/>
          </a:prstGeom>
          <a:solidFill>
            <a:schemeClr val="accent5"/>
          </a:solidFill>
          <a:ln w="6350">
            <a:solidFill>
              <a:schemeClr val="accent5"/>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nl-NL" sz="2400" dirty="0">
                <a:solidFill>
                  <a:schemeClr val="bg1"/>
                </a:solidFill>
                <a:latin typeface="Arial"/>
                <a:ea typeface="Calibri"/>
                <a:cs typeface="Arial"/>
              </a:rPr>
              <a:t>Eventueel aangevuld met verdieping en verbreding (maatwerk)</a:t>
            </a:r>
            <a:endParaRPr lang="en-US" dirty="0">
              <a:solidFill>
                <a:schemeClr val="bg1"/>
              </a:solidFill>
            </a:endParaRPr>
          </a:p>
        </p:txBody>
      </p:sp>
      <p:sp>
        <p:nvSpPr>
          <p:cNvPr id="297" name="Arrow: Down 296">
            <a:extLst>
              <a:ext uri="{FF2B5EF4-FFF2-40B4-BE49-F238E27FC236}">
                <a16:creationId xmlns:a16="http://schemas.microsoft.com/office/drawing/2014/main" id="{68287ED3-3140-423D-601B-77ADDF43DE8E}"/>
              </a:ext>
            </a:extLst>
          </p:cNvPr>
          <p:cNvSpPr>
            <a:spLocks noGrp="1" noRot="1" noMove="1" noResize="1" noEditPoints="1" noAdjustHandles="1" noChangeArrowheads="1" noChangeShapeType="1"/>
          </p:cNvSpPr>
          <p:nvPr/>
        </p:nvSpPr>
        <p:spPr>
          <a:xfrm>
            <a:off x="3655182" y="3314950"/>
            <a:ext cx="400235" cy="475035"/>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0" name="Diagram 299">
            <a:extLst>
              <a:ext uri="{FF2B5EF4-FFF2-40B4-BE49-F238E27FC236}">
                <a16:creationId xmlns:a16="http://schemas.microsoft.com/office/drawing/2014/main" id="{D306C59E-23BB-E4FD-FA7D-A839C83FC388}"/>
              </a:ext>
            </a:extLst>
          </p:cNvPr>
          <p:cNvGraphicFramePr>
            <a:graphicFrameLocks noGrp="1" noDrilldown="1" noMove="1" noResize="1"/>
          </p:cNvGraphicFramePr>
          <p:nvPr>
            <p:extLst>
              <p:ext uri="{D42A27DB-BD31-4B8C-83A1-F6EECF244321}">
                <p14:modId xmlns:p14="http://schemas.microsoft.com/office/powerpoint/2010/main" val="1672200327"/>
              </p:ext>
            </p:extLst>
          </p:nvPr>
        </p:nvGraphicFramePr>
        <p:xfrm>
          <a:off x="6338535" y="1112231"/>
          <a:ext cx="6682805" cy="4633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jdelijke aanduiding voor tekst 1">
            <a:extLst>
              <a:ext uri="{FF2B5EF4-FFF2-40B4-BE49-F238E27FC236}">
                <a16:creationId xmlns:a16="http://schemas.microsoft.com/office/drawing/2014/main" id="{09A716AF-FDF2-231A-8F6C-35409B2F55DC}"/>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Programma opfriscursus (P)BLS</a:t>
            </a:r>
          </a:p>
        </p:txBody>
      </p:sp>
    </p:spTree>
    <p:extLst>
      <p:ext uri="{BB962C8B-B14F-4D97-AF65-F5344CB8AC3E}">
        <p14:creationId xmlns:p14="http://schemas.microsoft.com/office/powerpoint/2010/main" val="1007121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6B5EB-7560-E955-E749-57B8ECCBBBE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BA3F16F-875E-71B7-5E43-ABD201CC4F93}"/>
              </a:ext>
            </a:extLst>
          </p:cNvPr>
          <p:cNvSpPr>
            <a:spLocks noGrp="1" noRot="1" noMove="1" noResize="1" noEditPoints="1" noAdjustHandles="1" noChangeArrowheads="1" noChangeShapeType="1"/>
          </p:cNvSpPr>
          <p:nvPr>
            <p:ph type="title"/>
          </p:nvPr>
        </p:nvSpPr>
        <p:spPr>
          <a:xfrm>
            <a:off x="5015591" y="2093877"/>
            <a:ext cx="2160818" cy="1763045"/>
          </a:xfrm>
        </p:spPr>
        <p:txBody>
          <a:bodyPr/>
          <a:lstStyle/>
          <a:p>
            <a:r>
              <a:rPr lang="nl-NL" dirty="0">
                <a:solidFill>
                  <a:schemeClr val="tx1"/>
                </a:solidFill>
              </a:rPr>
              <a:t>Vragen?</a:t>
            </a:r>
          </a:p>
        </p:txBody>
      </p:sp>
    </p:spTree>
    <p:extLst>
      <p:ext uri="{BB962C8B-B14F-4D97-AF65-F5344CB8AC3E}">
        <p14:creationId xmlns:p14="http://schemas.microsoft.com/office/powerpoint/2010/main" val="2760974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143C5D2-D063-4023-844A-AE9A9904E1D8}"/>
              </a:ext>
            </a:extLst>
          </p:cNvPr>
          <p:cNvGrpSpPr>
            <a:grpSpLocks noGrp="1" noUngrp="1" noRot="1" noMove="1" noResize="1"/>
          </p:cNvGrpSpPr>
          <p:nvPr/>
        </p:nvGrpSpPr>
        <p:grpSpPr>
          <a:xfrm>
            <a:off x="817180" y="985414"/>
            <a:ext cx="4411364" cy="4326203"/>
            <a:chOff x="3062872" y="87010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Grp="1" noRot="1" noChangeAspect="1" noMove="1" noResize="1" noEditPoints="1" noAdjustHandles="1" noChangeArrowheads="1" noChangeShapeType="1"/>
            </p:cNvSpPr>
            <p:nvPr/>
          </p:nvSpPr>
          <p:spPr>
            <a:xfrm>
              <a:off x="3062872" y="2983265"/>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a:t>
              </a:r>
              <a:r>
                <a:rPr lang="en-US" sz="2200" b="1" dirty="0" err="1">
                  <a:latin typeface="Arial" pitchFamily="34" charset="0"/>
                  <a:cs typeface="Arial" pitchFamily="34" charset="0"/>
                </a:rPr>
                <a:t>borstcompressies</a:t>
              </a:r>
              <a:endParaRPr lang="en-US" sz="2200" b="1" dirty="0">
                <a:latin typeface="Arial" pitchFamily="34" charset="0"/>
                <a:cs typeface="Arial" pitchFamily="34" charset="0"/>
              </a:endParaRP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Grp="1" noRot="1" noChangeAspect="1" noMove="1" noResize="1" noEditPoints="1" noAdjustHandles="1" noChangeArrowheads="1" noChangeShapeType="1"/>
            </p:cNvSpPr>
            <p:nvPr/>
          </p:nvSpPr>
          <p:spPr>
            <a:xfrm>
              <a:off x="3062872" y="139542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a:t>
              </a:r>
              <a:r>
                <a:rPr lang="en-US" sz="2200" b="1" err="1">
                  <a:latin typeface="Arial" pitchFamily="34" charset="0"/>
                  <a:cs typeface="Arial" pitchFamily="34" charset="0"/>
                </a:rPr>
                <a:t>laat</a:t>
              </a:r>
              <a:r>
                <a:rPr lang="en-US" sz="2200" b="1">
                  <a:latin typeface="Arial" pitchFamily="34" charset="0"/>
                  <a:cs typeface="Arial" pitchFamily="34" charset="0"/>
                </a:rPr>
                <a:t>) 112 </a:t>
              </a:r>
              <a:r>
                <a:rPr lang="en-US" sz="2200" b="1" err="1">
                  <a:latin typeface="Arial" pitchFamily="34" charset="0"/>
                  <a:cs typeface="Arial" pitchFamily="34" charset="0"/>
                </a:rPr>
                <a:t>bellen</a:t>
              </a:r>
              <a:r>
                <a:rPr lang="en-US" sz="2200" b="1">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Grp="1" noRot="1" noChangeAspect="1" noMove="1" noResize="1" noEditPoints="1" noAdjustHandles="1" noChangeArrowheads="1" noChangeShapeType="1"/>
            </p:cNvSpPr>
            <p:nvPr/>
          </p:nvSpPr>
          <p:spPr>
            <a:xfrm>
              <a:off x="3062872" y="192438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Open </a:t>
              </a:r>
              <a:r>
                <a:rPr lang="en-US" sz="2200" b="1" err="1">
                  <a:latin typeface="Arial" pitchFamily="34" charset="0"/>
                  <a:cs typeface="Arial" pitchFamily="34" charset="0"/>
                </a:rPr>
                <a:t>luchtweg</a:t>
              </a:r>
              <a:endParaRPr lang="en-US" sz="2200" b="1">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Grp="1" noRot="1" noChangeAspect="1" noMove="1" noResize="1" noEditPoints="1" noAdjustHandles="1" noChangeArrowheads="1" noChangeShapeType="1"/>
            </p:cNvSpPr>
            <p:nvPr/>
          </p:nvSpPr>
          <p:spPr>
            <a:xfrm>
              <a:off x="3062872" y="870106"/>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Slachtoffer</a:t>
              </a:r>
              <a:r>
                <a:rPr lang="en-US" sz="2200" b="1">
                  <a:latin typeface="Arial" pitchFamily="34" charset="0"/>
                  <a:cs typeface="Arial" pitchFamily="34" charset="0"/>
                </a:rPr>
                <a:t> </a:t>
              </a:r>
              <a:r>
                <a:rPr lang="en-US" sz="2200" b="1" err="1">
                  <a:latin typeface="Arial" pitchFamily="34" charset="0"/>
                  <a:cs typeface="Arial" pitchFamily="34" charset="0"/>
                </a:rPr>
                <a:t>reageert</a:t>
              </a:r>
              <a:r>
                <a:rPr lang="en-US" sz="2200" b="1">
                  <a:latin typeface="Arial" pitchFamily="34" charset="0"/>
                  <a:cs typeface="Arial" pitchFamily="34" charset="0"/>
                </a:rPr>
                <a:t> </a:t>
              </a:r>
              <a:r>
                <a:rPr lang="en-US" sz="2200" b="1" err="1">
                  <a:latin typeface="Arial" pitchFamily="34" charset="0"/>
                  <a:cs typeface="Arial" pitchFamily="34" charset="0"/>
                </a:rPr>
                <a:t>niet</a:t>
              </a:r>
              <a:endParaRPr lang="en-US" sz="2200" b="1">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Grp="1" noRot="1" noChangeAspect="1" noMove="1" noResize="1" noEditPoints="1" noAdjustHandles="1" noChangeArrowheads="1" noChangeShapeType="1"/>
            </p:cNvSpPr>
            <p:nvPr/>
          </p:nvSpPr>
          <p:spPr>
            <a:xfrm>
              <a:off x="3062872" y="2453352"/>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err="1">
                  <a:latin typeface="Arial" pitchFamily="34" charset="0"/>
                  <a:cs typeface="Arial" pitchFamily="34" charset="0"/>
                </a:rPr>
                <a:t>Ademhaling</a:t>
              </a:r>
              <a:r>
                <a:rPr lang="en-US" sz="2100" b="1">
                  <a:latin typeface="Arial" pitchFamily="34" charset="0"/>
                  <a:cs typeface="Arial" pitchFamily="34" charset="0"/>
                </a:rPr>
                <a:t> </a:t>
              </a:r>
              <a:r>
                <a:rPr lang="en-US" sz="2100" b="1" err="1">
                  <a:latin typeface="Arial" pitchFamily="34" charset="0"/>
                  <a:cs typeface="Arial" pitchFamily="34" charset="0"/>
                </a:rPr>
                <a:t>niet</a:t>
              </a:r>
              <a:r>
                <a:rPr lang="en-US" sz="2100" b="1">
                  <a:latin typeface="Arial" pitchFamily="34" charset="0"/>
                  <a:cs typeface="Arial" pitchFamily="34" charset="0"/>
                </a:rPr>
                <a:t> </a:t>
              </a:r>
              <a:r>
                <a:rPr lang="en-US" sz="2100" b="1" err="1">
                  <a:latin typeface="Arial" pitchFamily="34" charset="0"/>
                  <a:cs typeface="Arial" pitchFamily="34" charset="0"/>
                </a:rPr>
                <a:t>normaal</a:t>
              </a:r>
              <a:endParaRPr lang="en-US" sz="2100" b="1">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Grp="1" noRot="1" noChangeAspect="1" noMove="1" noResize="1" noEditPoints="1" noAdjustHandles="1" noChangeArrowheads="1" noChangeShapeType="1"/>
            </p:cNvSpPr>
            <p:nvPr/>
          </p:nvSpPr>
          <p:spPr>
            <a:xfrm>
              <a:off x="3062872" y="383930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noGrp="1" noRot="1" noMove="1" noResize="1" noEditPoints="1" noAdjustHandles="1" noChangeArrowheads="1" noChangeShapeType="1"/>
            </p:cNvSpPr>
            <p:nvPr/>
          </p:nvSpPr>
          <p:spPr>
            <a:xfrm>
              <a:off x="3062872" y="436820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Activeer</a:t>
              </a:r>
              <a:r>
                <a:rPr lang="en-US" sz="2200" b="1">
                  <a:latin typeface="Arial" pitchFamily="34" charset="0"/>
                  <a:cs typeface="Arial" pitchFamily="34" charset="0"/>
                </a:rPr>
                <a:t> AED, </a:t>
              </a:r>
            </a:p>
            <a:p>
              <a:pPr algn="ctr"/>
              <a:r>
                <a:rPr lang="en-US" sz="2200" b="1" err="1">
                  <a:latin typeface="Arial" pitchFamily="34" charset="0"/>
                  <a:cs typeface="Arial" pitchFamily="34" charset="0"/>
                </a:rPr>
                <a:t>zodra</a:t>
              </a:r>
              <a:r>
                <a:rPr lang="en-US" sz="2200" b="1">
                  <a:latin typeface="Arial" pitchFamily="34" charset="0"/>
                  <a:cs typeface="Arial" pitchFamily="34" charset="0"/>
                </a:rPr>
                <a:t> </a:t>
              </a:r>
              <a:r>
                <a:rPr lang="en-US" sz="2200" b="1" err="1">
                  <a:latin typeface="Arial" pitchFamily="34" charset="0"/>
                  <a:cs typeface="Arial" pitchFamily="34" charset="0"/>
                </a:rPr>
                <a:t>deze</a:t>
              </a:r>
              <a:r>
                <a:rPr lang="en-US" sz="2200" b="1">
                  <a:latin typeface="Arial" pitchFamily="34" charset="0"/>
                  <a:cs typeface="Arial" pitchFamily="34" charset="0"/>
                </a:rPr>
                <a:t> er is</a:t>
              </a:r>
            </a:p>
          </p:txBody>
        </p:sp>
        <p:sp>
          <p:nvSpPr>
            <p:cNvPr id="10" name="Pijl: omlaag 9">
              <a:extLst>
                <a:ext uri="{FF2B5EF4-FFF2-40B4-BE49-F238E27FC236}">
                  <a16:creationId xmlns:a16="http://schemas.microsoft.com/office/drawing/2014/main" id="{D003B8C7-B3B1-42BF-98CC-DAE8113564C8}"/>
                </a:ext>
              </a:extLst>
            </p:cNvPr>
            <p:cNvSpPr>
              <a:spLocks noGrp="1" noRot="1" noMove="1" noResize="1" noEditPoints="1" noAdjustHandles="1" noChangeArrowheads="1" noChangeShapeType="1"/>
            </p:cNvSpPr>
            <p:nvPr/>
          </p:nvSpPr>
          <p:spPr>
            <a:xfrm>
              <a:off x="6622213" y="870106"/>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a:latin typeface="Arial" panose="020B0604020202020204" pitchFamily="34" charset="0"/>
                  <a:cs typeface="Arial" panose="020B0604020202020204" pitchFamily="34" charset="0"/>
                </a:rPr>
                <a:t>Let op veiligheid</a:t>
              </a:r>
            </a:p>
          </p:txBody>
        </p:sp>
      </p:grpSp>
      <p:sp>
        <p:nvSpPr>
          <p:cNvPr id="11" name="Text Box 3">
            <a:extLst>
              <a:ext uri="{FF2B5EF4-FFF2-40B4-BE49-F238E27FC236}">
                <a16:creationId xmlns:a16="http://schemas.microsoft.com/office/drawing/2014/main" id="{00D548E5-7557-4A4C-9293-45BD3FB06E84}"/>
              </a:ext>
            </a:extLst>
          </p:cNvPr>
          <p:cNvSpPr txBox="1">
            <a:spLocks noGrp="1" noRot="1" noMove="1" noResize="1" noEditPoints="1" noAdjustHandles="1" noChangeArrowheads="1" noChangeShapeType="1"/>
          </p:cNvSpPr>
          <p:nvPr/>
        </p:nvSpPr>
        <p:spPr bwMode="auto">
          <a:xfrm rot="21312605">
            <a:off x="5111733" y="2579874"/>
            <a:ext cx="7045086" cy="1137285"/>
          </a:xfrm>
          <a:prstGeom prst="rect">
            <a:avLst/>
          </a:prstGeom>
          <a:noFill/>
          <a:ln w="9525">
            <a:noFill/>
            <a:miter lim="800000"/>
            <a:headEnd/>
            <a:tailEnd/>
          </a:ln>
        </p:spPr>
        <p:txBody>
          <a:bodyPr wrap="square" anchor="ctr" anchorCtr="0">
            <a:noAutofit/>
          </a:bodyPr>
          <a:lstStyle/>
          <a:p>
            <a:pPr algn="ctr">
              <a:spcBef>
                <a:spcPts val="1600"/>
              </a:spcBef>
            </a:pPr>
            <a:r>
              <a:rPr lang="en-GB" sz="4400" b="1" i="1" dirty="0" err="1">
                <a:cs typeface="Arial" panose="020B0604020202020204" pitchFamily="34" charset="0"/>
              </a:rPr>
              <a:t>Jij</a:t>
            </a:r>
            <a:r>
              <a:rPr lang="en-GB" sz="4400" b="1" i="1" dirty="0">
                <a:cs typeface="Arial" panose="020B0604020202020204" pitchFamily="34" charset="0"/>
              </a:rPr>
              <a:t> </a:t>
            </a:r>
            <a:r>
              <a:rPr lang="en-GB" sz="4400" b="1" i="1" dirty="0" err="1">
                <a:cs typeface="Arial" panose="020B0604020202020204" pitchFamily="34" charset="0"/>
              </a:rPr>
              <a:t>maakt</a:t>
            </a:r>
            <a:r>
              <a:rPr lang="en-GB" sz="4400" b="1" i="1" dirty="0">
                <a:cs typeface="Arial" panose="020B0604020202020204" pitchFamily="34" charset="0"/>
              </a:rPr>
              <a:t> het </a:t>
            </a:r>
            <a:r>
              <a:rPr lang="en-GB" sz="4400" b="1" i="1" dirty="0" err="1">
                <a:cs typeface="Arial" panose="020B0604020202020204" pitchFamily="34" charset="0"/>
              </a:rPr>
              <a:t>verschil</a:t>
            </a:r>
            <a:r>
              <a:rPr lang="en-GB" sz="4400" b="1" i="1" dirty="0">
                <a:cs typeface="Arial" panose="020B0604020202020204" pitchFamily="34" charset="0"/>
              </a:rPr>
              <a:t>!</a:t>
            </a:r>
          </a:p>
        </p:txBody>
      </p:sp>
    </p:spTree>
    <p:extLst>
      <p:ext uri="{BB962C8B-B14F-4D97-AF65-F5344CB8AC3E}">
        <p14:creationId xmlns:p14="http://schemas.microsoft.com/office/powerpoint/2010/main" val="21693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33E90-D2BE-2E55-7C33-03B200C612F3}"/>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0F6C6BA-AD17-AF15-4EFE-B0FD449CDE1E}"/>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lIns="91440" tIns="45720" rIns="91440" bIns="45720" anchor="t">
            <a:noAutofit/>
          </a:bodyPr>
          <a:lstStyle/>
          <a:p>
            <a:r>
              <a:rPr lang="nl-NL" dirty="0">
                <a:solidFill>
                  <a:srgbClr val="005D9F"/>
                </a:solidFill>
                <a:latin typeface="Calibri"/>
                <a:ea typeface="Calibri"/>
                <a:cs typeface="Calibri"/>
              </a:rPr>
              <a:t>Welkom</a:t>
            </a:r>
            <a:endParaRPr lang="en-US" dirty="0"/>
          </a:p>
        </p:txBody>
      </p:sp>
      <p:sp>
        <p:nvSpPr>
          <p:cNvPr id="2" name="Rectangle 2">
            <a:extLst>
              <a:ext uri="{FF2B5EF4-FFF2-40B4-BE49-F238E27FC236}">
                <a16:creationId xmlns:a16="http://schemas.microsoft.com/office/drawing/2014/main" id="{531E5944-F005-29E2-453D-F79687BB8ACE}"/>
              </a:ext>
            </a:extLst>
          </p:cNvPr>
          <p:cNvSpPr>
            <a:spLocks noGrp="1" noRot="1" noMove="1" noResize="1" noEditPoints="1" noAdjustHandles="1" noChangeArrowheads="1" noChangeShapeType="1"/>
          </p:cNvSpPr>
          <p:nvPr/>
        </p:nvSpPr>
        <p:spPr bwMode="auto">
          <a:xfrm>
            <a:off x="649125" y="1646217"/>
            <a:ext cx="8484433" cy="3738474"/>
          </a:xfrm>
          <a:prstGeom prst="rect">
            <a:avLst/>
          </a:prstGeom>
          <a:noFill/>
          <a:ln w="9525">
            <a:noFill/>
            <a:miter lim="800000"/>
            <a:headEnd/>
            <a:tailEnd/>
          </a:ln>
        </p:spPr>
        <p:txBody>
          <a:bodyPr lIns="91440" tIns="45720" rIns="91440" bIns="45720" anchor="t"/>
          <a:lstStyle/>
          <a:p>
            <a:pPr marL="251460" indent="-251460">
              <a:spcBef>
                <a:spcPts val="600"/>
              </a:spcBef>
            </a:pPr>
            <a:endParaRPr lang="en-GB" sz="2400" b="1" dirty="0">
              <a:ea typeface="Calibri" panose="020F0502020204030204"/>
              <a:cs typeface="Arial"/>
            </a:endParaRPr>
          </a:p>
        </p:txBody>
      </p:sp>
    </p:spTree>
    <p:extLst>
      <p:ext uri="{BB962C8B-B14F-4D97-AF65-F5344CB8AC3E}">
        <p14:creationId xmlns:p14="http://schemas.microsoft.com/office/powerpoint/2010/main" val="363453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2C03C-D85C-6138-7E16-F419788F597D}"/>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33656CB7-9717-5902-E91A-0F6CE2DAEDC2}"/>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noAutofit/>
          </a:bodyPr>
          <a:lstStyle/>
          <a:p>
            <a:r>
              <a:rPr lang="nl-NL" dirty="0">
                <a:solidFill>
                  <a:srgbClr val="005D9F"/>
                </a:solidFill>
              </a:rPr>
              <a:t>Leerdoelen</a:t>
            </a:r>
          </a:p>
        </p:txBody>
      </p:sp>
      <p:sp>
        <p:nvSpPr>
          <p:cNvPr id="2" name="Rectangle 2">
            <a:extLst>
              <a:ext uri="{FF2B5EF4-FFF2-40B4-BE49-F238E27FC236}">
                <a16:creationId xmlns:a16="http://schemas.microsoft.com/office/drawing/2014/main" id="{2919B01B-FB9A-46FE-AC91-C6717E872CD7}"/>
              </a:ext>
            </a:extLst>
          </p:cNvPr>
          <p:cNvSpPr>
            <a:spLocks noGrp="1" noRot="1" noMove="1" noResize="1" noEditPoints="1" noAdjustHandles="1" noChangeArrowheads="1" noChangeShapeType="1"/>
          </p:cNvSpPr>
          <p:nvPr/>
        </p:nvSpPr>
        <p:spPr bwMode="auto">
          <a:xfrm>
            <a:off x="649125" y="1646217"/>
            <a:ext cx="8484433" cy="3738474"/>
          </a:xfrm>
          <a:prstGeom prst="rect">
            <a:avLst/>
          </a:prstGeom>
          <a:noFill/>
          <a:ln w="9525">
            <a:noFill/>
            <a:miter lim="800000"/>
            <a:headEnd/>
            <a:tailEnd/>
          </a:ln>
        </p:spPr>
        <p:txBody>
          <a:bodyPr lIns="91440" tIns="45720" rIns="91440" bIns="45720" anchor="t"/>
          <a:lstStyle/>
          <a:p>
            <a:pPr marL="251460" indent="-251460">
              <a:spcBef>
                <a:spcPts val="600"/>
              </a:spcBef>
            </a:pPr>
            <a:r>
              <a:rPr lang="en-GB" sz="2400" b="1" dirty="0">
                <a:cs typeface="Arial"/>
              </a:rPr>
              <a:t>Aan het </a:t>
            </a:r>
            <a:r>
              <a:rPr lang="en-GB" sz="2400" b="1" dirty="0" err="1">
                <a:cs typeface="Arial"/>
              </a:rPr>
              <a:t>einde</a:t>
            </a:r>
            <a:r>
              <a:rPr lang="en-GB" sz="2400" b="1" dirty="0">
                <a:cs typeface="Arial"/>
              </a:rPr>
              <a:t> van </a:t>
            </a:r>
            <a:r>
              <a:rPr lang="en-GB" sz="2400" b="1" dirty="0" err="1">
                <a:cs typeface="Arial"/>
              </a:rPr>
              <a:t>deze</a:t>
            </a:r>
            <a:r>
              <a:rPr lang="en-GB" sz="2400" b="1" dirty="0">
                <a:cs typeface="Arial"/>
              </a:rPr>
              <a:t> cursus </a:t>
            </a:r>
            <a:r>
              <a:rPr lang="en-GB" sz="2400" b="1" dirty="0" err="1">
                <a:cs typeface="Arial"/>
              </a:rPr>
              <a:t>kun</a:t>
            </a:r>
            <a:r>
              <a:rPr lang="en-GB" sz="2400" b="1" dirty="0">
                <a:cs typeface="Arial"/>
              </a:rPr>
              <a:t> je </a:t>
            </a:r>
            <a:r>
              <a:rPr lang="en-GB" sz="2400" b="1" dirty="0" err="1">
                <a:cs typeface="Arial"/>
              </a:rPr>
              <a:t>demonstreren</a:t>
            </a:r>
            <a:r>
              <a:rPr lang="en-GB" sz="2400" b="1" dirty="0">
                <a:cs typeface="Arial"/>
              </a:rPr>
              <a:t>:  </a:t>
            </a:r>
            <a:endParaRPr lang="en-US" dirty="0">
              <a:cs typeface="Arial"/>
            </a:endParaRPr>
          </a:p>
          <a:p>
            <a:pPr marL="251460" indent="-251460"/>
            <a:endParaRPr lang="en-GB" sz="2400" dirty="0">
              <a:ea typeface="Calibri" panose="020F0502020204030204"/>
              <a:cs typeface="Arial" panose="020B0604020202020204" pitchFamily="34" charset="0"/>
            </a:endParaRPr>
          </a:p>
          <a:p>
            <a:pPr marL="251460" indent="-251460">
              <a:buFont typeface="Arial" panose="020B0604020202020204" pitchFamily="34" charset="0"/>
              <a:buChar char="•"/>
            </a:pPr>
            <a:r>
              <a:rPr lang="en-GB" sz="2400" dirty="0">
                <a:cs typeface="Arial"/>
              </a:rPr>
              <a:t>Hoe je </a:t>
            </a:r>
            <a:r>
              <a:rPr lang="en-GB" sz="2400" dirty="0" err="1">
                <a:cs typeface="Arial"/>
              </a:rPr>
              <a:t>een</a:t>
            </a:r>
            <a:r>
              <a:rPr lang="en-GB" sz="2400" dirty="0">
                <a:cs typeface="Arial"/>
              </a:rPr>
              <a:t> </a:t>
            </a:r>
            <a:r>
              <a:rPr lang="en-GB" sz="2400" dirty="0" err="1">
                <a:cs typeface="Arial"/>
              </a:rPr>
              <a:t>bewusteloos</a:t>
            </a:r>
            <a:r>
              <a:rPr lang="en-GB" sz="2400" dirty="0">
                <a:cs typeface="Arial"/>
              </a:rPr>
              <a:t> </a:t>
            </a:r>
            <a:r>
              <a:rPr lang="en-GB" sz="2400" dirty="0" err="1">
                <a:cs typeface="Arial"/>
              </a:rPr>
              <a:t>slachtoffer</a:t>
            </a:r>
            <a:r>
              <a:rPr lang="en-GB" sz="2400" dirty="0">
                <a:cs typeface="Arial"/>
              </a:rPr>
              <a:t> </a:t>
            </a:r>
            <a:r>
              <a:rPr lang="en-GB" sz="2400" dirty="0" err="1">
                <a:cs typeface="Arial"/>
              </a:rPr>
              <a:t>benadert</a:t>
            </a:r>
            <a:endParaRPr lang="en-GB" sz="2400" dirty="0">
              <a:ea typeface="Calibri" panose="020F0502020204030204"/>
              <a:cs typeface="Arial"/>
            </a:endParaRPr>
          </a:p>
          <a:p>
            <a:pPr marL="251460" indent="-251460">
              <a:buFont typeface="Arial" panose="020B0604020202020204" pitchFamily="34" charset="0"/>
              <a:buChar char="•"/>
            </a:pPr>
            <a:endParaRPr lang="en-GB" sz="2400" dirty="0">
              <a:ea typeface="Calibri" panose="020F0502020204030204"/>
              <a:cs typeface="Arial" panose="020B0604020202020204" pitchFamily="34" charset="0"/>
            </a:endParaRPr>
          </a:p>
          <a:p>
            <a:pPr marL="251460" indent="-251460">
              <a:buFont typeface="Arial" panose="020B0604020202020204" pitchFamily="34" charset="0"/>
              <a:buChar char="•"/>
            </a:pPr>
            <a:r>
              <a:rPr lang="en-GB" sz="2400" dirty="0">
                <a:cs typeface="Arial"/>
              </a:rPr>
              <a:t>Hoe je </a:t>
            </a:r>
            <a:r>
              <a:rPr lang="en-GB" sz="2400" dirty="0" err="1">
                <a:cs typeface="Arial"/>
              </a:rPr>
              <a:t>borstcompressies</a:t>
            </a:r>
            <a:r>
              <a:rPr lang="en-GB" sz="2400" dirty="0">
                <a:cs typeface="Arial"/>
              </a:rPr>
              <a:t> en </a:t>
            </a:r>
            <a:r>
              <a:rPr lang="en-GB" sz="2400" dirty="0" err="1">
                <a:cs typeface="Arial"/>
              </a:rPr>
              <a:t>beademingen</a:t>
            </a:r>
            <a:r>
              <a:rPr lang="en-GB" sz="2400" dirty="0">
                <a:cs typeface="Arial"/>
              </a:rPr>
              <a:t> </a:t>
            </a:r>
            <a:r>
              <a:rPr lang="en-GB" sz="2400" dirty="0" err="1">
                <a:cs typeface="Arial"/>
              </a:rPr>
              <a:t>uitvoert</a:t>
            </a:r>
            <a:endParaRPr lang="en-GB" sz="2400" dirty="0">
              <a:ea typeface="Calibri" panose="020F0502020204030204"/>
              <a:cs typeface="Arial"/>
            </a:endParaRPr>
          </a:p>
          <a:p>
            <a:pPr marL="251460" indent="-251460">
              <a:buFont typeface="Arial" panose="020B0604020202020204" pitchFamily="34" charset="0"/>
              <a:buChar char="•"/>
            </a:pPr>
            <a:endParaRPr lang="en-GB" sz="2400" dirty="0">
              <a:ea typeface="Calibri" panose="020F0502020204030204"/>
              <a:cs typeface="Arial" panose="020B0604020202020204" pitchFamily="34" charset="0"/>
            </a:endParaRPr>
          </a:p>
          <a:p>
            <a:pPr marL="251460" indent="-251460">
              <a:buFont typeface="Arial" panose="020B0604020202020204" pitchFamily="34" charset="0"/>
              <a:buChar char="•"/>
            </a:pPr>
            <a:r>
              <a:rPr lang="nl-NL" sz="2400" dirty="0">
                <a:cs typeface="Arial"/>
              </a:rPr>
              <a:t>Hoe je een automatische externe defibrillator gebruikt</a:t>
            </a:r>
            <a:endParaRPr lang="nl-NL" sz="2400" dirty="0">
              <a:ea typeface="Calibri"/>
              <a:cs typeface="Arial"/>
            </a:endParaRPr>
          </a:p>
          <a:p>
            <a:pPr marL="251460" indent="-251460">
              <a:buFont typeface="Arial" panose="020B0604020202020204" pitchFamily="34" charset="0"/>
              <a:buChar char="•"/>
              <a:tabLst>
                <a:tab pos="450850" algn="l"/>
              </a:tabLst>
            </a:pPr>
            <a:endParaRPr lang="en-GB" sz="2400" dirty="0">
              <a:ea typeface="Calibri" panose="020F0502020204030204"/>
              <a:cs typeface="Arial" panose="020B0604020202020204" pitchFamily="34" charset="0"/>
            </a:endParaRPr>
          </a:p>
          <a:p>
            <a:pPr marL="251460" indent="-251460">
              <a:buFont typeface="Arial" panose="020B0604020202020204" pitchFamily="34" charset="0"/>
              <a:buChar char="•"/>
              <a:tabLst>
                <a:tab pos="450850" algn="l"/>
              </a:tabLst>
            </a:pPr>
            <a:r>
              <a:rPr lang="en-GB" sz="2400" dirty="0">
                <a:cs typeface="Arial"/>
              </a:rPr>
              <a:t>Hoe je </a:t>
            </a:r>
            <a:r>
              <a:rPr lang="en-GB" sz="2400" dirty="0" err="1">
                <a:cs typeface="Arial"/>
              </a:rPr>
              <a:t>een</a:t>
            </a:r>
            <a:r>
              <a:rPr lang="en-GB" sz="2400" dirty="0">
                <a:cs typeface="Arial"/>
              </a:rPr>
              <a:t> </a:t>
            </a:r>
            <a:r>
              <a:rPr lang="en-GB" sz="2400" dirty="0" err="1">
                <a:cs typeface="Arial"/>
              </a:rPr>
              <a:t>slachtoffer</a:t>
            </a:r>
            <a:r>
              <a:rPr lang="en-GB" sz="2400" dirty="0">
                <a:cs typeface="Arial"/>
              </a:rPr>
              <a:t> </a:t>
            </a:r>
            <a:r>
              <a:rPr lang="en-GB" sz="2400" dirty="0" err="1">
                <a:cs typeface="Arial"/>
              </a:rPr>
              <a:t>dat</a:t>
            </a:r>
            <a:r>
              <a:rPr lang="en-GB" sz="2400" dirty="0">
                <a:cs typeface="Arial"/>
              </a:rPr>
              <a:t> </a:t>
            </a:r>
            <a:r>
              <a:rPr lang="en-GB" sz="2400" dirty="0" err="1">
                <a:cs typeface="Arial"/>
              </a:rPr>
              <a:t>zich</a:t>
            </a:r>
            <a:r>
              <a:rPr lang="en-GB" sz="2400" dirty="0">
                <a:cs typeface="Arial"/>
              </a:rPr>
              <a:t> </a:t>
            </a:r>
            <a:r>
              <a:rPr lang="en-GB" sz="2400" dirty="0" err="1">
                <a:cs typeface="Arial"/>
              </a:rPr>
              <a:t>verslikt</a:t>
            </a:r>
            <a:r>
              <a:rPr lang="en-GB" sz="2400" dirty="0">
                <a:cs typeface="Arial"/>
              </a:rPr>
              <a:t>, of </a:t>
            </a:r>
            <a:r>
              <a:rPr lang="en-GB" sz="2400" dirty="0" err="1">
                <a:cs typeface="Arial"/>
              </a:rPr>
              <a:t>dreigt</a:t>
            </a:r>
            <a:r>
              <a:rPr lang="en-GB" sz="2400" dirty="0">
                <a:cs typeface="Arial"/>
              </a:rPr>
              <a:t> </a:t>
            </a:r>
            <a:r>
              <a:rPr lang="en-GB" sz="2400" dirty="0" err="1">
                <a:cs typeface="Arial"/>
              </a:rPr>
              <a:t>te</a:t>
            </a:r>
            <a:r>
              <a:rPr lang="en-GB" sz="2400" dirty="0">
                <a:cs typeface="Arial"/>
              </a:rPr>
              <a:t> </a:t>
            </a:r>
            <a:r>
              <a:rPr lang="en-GB" sz="2400" dirty="0" err="1">
                <a:cs typeface="Arial"/>
              </a:rPr>
              <a:t>stikken</a:t>
            </a:r>
            <a:r>
              <a:rPr lang="en-GB" sz="2400" dirty="0">
                <a:cs typeface="Arial"/>
              </a:rPr>
              <a:t>, </a:t>
            </a:r>
            <a:r>
              <a:rPr lang="en-GB" sz="2400" dirty="0" err="1">
                <a:cs typeface="Arial"/>
              </a:rPr>
              <a:t>helpt</a:t>
            </a:r>
            <a:endParaRPr lang="en-GB" sz="2400" dirty="0">
              <a:ea typeface="Calibri" panose="020F0502020204030204"/>
              <a:cs typeface="Arial"/>
            </a:endParaRPr>
          </a:p>
        </p:txBody>
      </p:sp>
    </p:spTree>
    <p:extLst>
      <p:ext uri="{BB962C8B-B14F-4D97-AF65-F5344CB8AC3E}">
        <p14:creationId xmlns:p14="http://schemas.microsoft.com/office/powerpoint/2010/main" val="125787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D7CE855D-5570-F08A-9D1C-B0C73B81AB74}"/>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Waarom doen we dit?</a:t>
            </a:r>
          </a:p>
        </p:txBody>
      </p:sp>
      <p:sp>
        <p:nvSpPr>
          <p:cNvPr id="8" name="Tijdelijke aanduiding voor tekst 7">
            <a:extLst>
              <a:ext uri="{FF2B5EF4-FFF2-40B4-BE49-F238E27FC236}">
                <a16:creationId xmlns:a16="http://schemas.microsoft.com/office/drawing/2014/main" id="{FC254B1D-6BE0-2240-5A2E-FBC0B5202523}"/>
              </a:ext>
            </a:extLst>
          </p:cNvPr>
          <p:cNvSpPr>
            <a:spLocks noGrp="1" noRot="1" noMove="1" noResize="1" noEditPoints="1" noAdjustHandles="1" noChangeArrowheads="1" noChangeShapeType="1"/>
          </p:cNvSpPr>
          <p:nvPr>
            <p:ph type="body" sz="quarter" idx="11"/>
          </p:nvPr>
        </p:nvSpPr>
        <p:spPr>
          <a:xfrm>
            <a:off x="649125" y="1741407"/>
            <a:ext cx="10951437" cy="4045372"/>
          </a:xfrm>
        </p:spPr>
        <p:txBody>
          <a:bodyPr/>
          <a:lstStyle/>
          <a:p>
            <a:pPr marL="342900" indent="-342900">
              <a:buFont typeface="Arial" panose="020B0604020202020204" pitchFamily="34" charset="0"/>
              <a:buChar char="•"/>
            </a:pPr>
            <a:r>
              <a:rPr lang="nl-NL" dirty="0"/>
              <a:t>Reanimatie komt vaak voor (± 300 p/w)</a:t>
            </a:r>
            <a:br>
              <a:rPr lang="nl-NL" dirty="0"/>
            </a:br>
            <a:endParaRPr lang="nl-NL" dirty="0"/>
          </a:p>
          <a:p>
            <a:pPr marL="342900" indent="-342900">
              <a:buFont typeface="Arial" panose="020B0604020202020204" pitchFamily="34" charset="0"/>
              <a:buChar char="•"/>
            </a:pPr>
            <a:r>
              <a:rPr lang="nl-NL" dirty="0"/>
              <a:t>Direct handelen kan levensreddend zijn</a:t>
            </a:r>
            <a:br>
              <a:rPr lang="nl-NL" dirty="0"/>
            </a:br>
            <a:endParaRPr lang="nl-NL" dirty="0"/>
          </a:p>
          <a:p>
            <a:pPr marL="342900" indent="-342900">
              <a:buFont typeface="Arial" panose="020B0604020202020204" pitchFamily="34" charset="0"/>
              <a:buChar char="•"/>
            </a:pPr>
            <a:r>
              <a:rPr lang="nl-NL" dirty="0"/>
              <a:t>Overleving in Nederland is ongeveer 20% tot 25%</a:t>
            </a:r>
          </a:p>
          <a:p>
            <a:pPr marL="1028700" lvl="1" indent="-342900"/>
            <a:r>
              <a:rPr lang="nl-NL" dirty="0"/>
              <a:t>Met een goede kwaliteit van leven</a:t>
            </a:r>
          </a:p>
          <a:p>
            <a:endParaRPr lang="nl-NL" dirty="0"/>
          </a:p>
        </p:txBody>
      </p:sp>
    </p:spTree>
    <p:extLst>
      <p:ext uri="{BB962C8B-B14F-4D97-AF65-F5344CB8AC3E}">
        <p14:creationId xmlns:p14="http://schemas.microsoft.com/office/powerpoint/2010/main" val="2963573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225A9-ECA8-D364-47B5-F65193150FAD}"/>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482F5A-1A72-7998-250A-DBA5A125C3D0}"/>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Preventie van circulatiestilstand</a:t>
            </a:r>
          </a:p>
        </p:txBody>
      </p:sp>
      <p:sp>
        <p:nvSpPr>
          <p:cNvPr id="4" name="Tijdelijke aanduiding voor tekst 3">
            <a:extLst>
              <a:ext uri="{FF2B5EF4-FFF2-40B4-BE49-F238E27FC236}">
                <a16:creationId xmlns:a16="http://schemas.microsoft.com/office/drawing/2014/main" id="{AC15C8DB-874A-963F-56D0-248D3FF0EE65}"/>
              </a:ext>
            </a:extLst>
          </p:cNvPr>
          <p:cNvSpPr>
            <a:spLocks noGrp="1" noRot="1" noMove="1" noResize="1" noEditPoints="1" noAdjustHandles="1" noChangeArrowheads="1" noChangeShapeType="1"/>
          </p:cNvSpPr>
          <p:nvPr>
            <p:ph type="body" sz="quarter" idx="11"/>
          </p:nvPr>
        </p:nvSpPr>
        <p:spPr>
          <a:xfrm>
            <a:off x="4586400" y="1643972"/>
            <a:ext cx="7014162" cy="4045372"/>
          </a:xfrm>
        </p:spPr>
        <p:txBody>
          <a:bodyPr lIns="91440" tIns="45720" rIns="91440" bIns="45720" numCol="1" spcCol="360000" anchor="t"/>
          <a:lstStyle/>
          <a:p>
            <a:pPr marL="342900" indent="-342900">
              <a:buFont typeface="Arial" panose="020B0604020202020204" pitchFamily="34" charset="0"/>
              <a:buChar char="•"/>
            </a:pPr>
            <a:r>
              <a:rPr lang="nl-NL" dirty="0"/>
              <a:t>Veel slachtoffers hebben voortekenen</a:t>
            </a:r>
            <a:br>
              <a:rPr lang="nl-NL" dirty="0"/>
            </a:br>
            <a:endParaRPr lang="nl-NL" dirty="0"/>
          </a:p>
          <a:p>
            <a:pPr marL="342900" indent="-342900">
              <a:buFont typeface="Arial" panose="020B0604020202020204" pitchFamily="34" charset="0"/>
              <a:buChar char="•"/>
            </a:pPr>
            <a:r>
              <a:rPr lang="nl-NL" dirty="0"/>
              <a:t>Reanimaties hebben vaak een acuut hartprobleem als oorzaak</a:t>
            </a:r>
            <a:endParaRPr lang="nl-NL" dirty="0">
              <a:ea typeface="Calibri"/>
              <a:cs typeface="Calibri"/>
            </a:endParaRPr>
          </a:p>
          <a:p>
            <a:pPr marL="342900" indent="-342900">
              <a:buFont typeface="Arial" panose="020B0604020202020204" pitchFamily="34" charset="0"/>
              <a:buChar char="•"/>
            </a:pPr>
            <a:endParaRPr lang="nl-NL" dirty="0">
              <a:ea typeface="Calibri"/>
              <a:cs typeface="Calibri"/>
            </a:endParaRPr>
          </a:p>
          <a:p>
            <a:pPr marL="342900" indent="-342900">
              <a:buFont typeface="Arial" panose="020B0604020202020204" pitchFamily="34" charset="0"/>
              <a:buChar char="•"/>
            </a:pPr>
            <a:r>
              <a:rPr lang="nl-NL" dirty="0"/>
              <a:t>Bij signalen of bij twijfel: direct 112 te bellen</a:t>
            </a:r>
            <a:endParaRPr lang="nl-NL" dirty="0">
              <a:ea typeface="Calibri"/>
              <a:cs typeface="Calibri"/>
            </a:endParaRPr>
          </a:p>
        </p:txBody>
      </p:sp>
      <p:pic>
        <p:nvPicPr>
          <p:cNvPr id="6" name="Afbeelding 5" descr="Afbeelding met clipart, tekst, logo, Graphics&#10;&#10;Door AI gegenereerde inhoud is mogelijk onjuist.">
            <a:extLst>
              <a:ext uri="{FF2B5EF4-FFF2-40B4-BE49-F238E27FC236}">
                <a16:creationId xmlns:a16="http://schemas.microsoft.com/office/drawing/2014/main" id="{6166B3FF-9A02-BDEF-944C-FF37683CDCD0}"/>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r="693" b="10088"/>
          <a:stretch>
            <a:fillRect/>
          </a:stretch>
        </p:blipFill>
        <p:spPr>
          <a:xfrm>
            <a:off x="347722" y="1837409"/>
            <a:ext cx="3814892" cy="3637287"/>
          </a:xfrm>
          <a:prstGeom prst="rect">
            <a:avLst/>
          </a:prstGeom>
        </p:spPr>
      </p:pic>
    </p:spTree>
    <p:extLst>
      <p:ext uri="{BB962C8B-B14F-4D97-AF65-F5344CB8AC3E}">
        <p14:creationId xmlns:p14="http://schemas.microsoft.com/office/powerpoint/2010/main" val="3407316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CF6254D-7147-E467-AB5C-8E930A5EDFE1}"/>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Keten van overleven</a:t>
            </a:r>
          </a:p>
        </p:txBody>
      </p:sp>
      <p:grpSp>
        <p:nvGrpSpPr>
          <p:cNvPr id="5" name="Groep 4">
            <a:extLst>
              <a:ext uri="{FF2B5EF4-FFF2-40B4-BE49-F238E27FC236}">
                <a16:creationId xmlns:a16="http://schemas.microsoft.com/office/drawing/2014/main" id="{480CB908-7D33-C75B-5E93-7AA14E65EA98}"/>
              </a:ext>
            </a:extLst>
          </p:cNvPr>
          <p:cNvGrpSpPr>
            <a:grpSpLocks noGrp="1" noUngrp="1" noRot="1" noMove="1" noResize="1"/>
          </p:cNvGrpSpPr>
          <p:nvPr/>
        </p:nvGrpSpPr>
        <p:grpSpPr>
          <a:xfrm>
            <a:off x="1242750" y="1879619"/>
            <a:ext cx="9773178" cy="3676983"/>
            <a:chOff x="1242750" y="1879619"/>
            <a:chExt cx="9773178" cy="3676983"/>
          </a:xfrm>
        </p:grpSpPr>
        <p:pic>
          <p:nvPicPr>
            <p:cNvPr id="4" name="Afbeelding 3" descr="Afbeelding met Graphics, tekenfilm, logo, clipart&#10;&#10;Door AI gegenereerde inhoud is mogelijk onjuist.">
              <a:extLst>
                <a:ext uri="{FF2B5EF4-FFF2-40B4-BE49-F238E27FC236}">
                  <a16:creationId xmlns:a16="http://schemas.microsoft.com/office/drawing/2014/main" id="{BC32634D-CACF-5A4C-AEC4-D1C9FFB669FA}"/>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l="582" r="-97" b="-260"/>
            <a:stretch>
              <a:fillRect/>
            </a:stretch>
          </p:blipFill>
          <p:spPr>
            <a:xfrm>
              <a:off x="1242750" y="1879619"/>
              <a:ext cx="9773178" cy="3676983"/>
            </a:xfrm>
            <a:prstGeom prst="rect">
              <a:avLst/>
            </a:prstGeom>
          </p:spPr>
        </p:pic>
        <p:sp>
          <p:nvSpPr>
            <p:cNvPr id="3" name="Rechthoek 2">
              <a:extLst>
                <a:ext uri="{FF2B5EF4-FFF2-40B4-BE49-F238E27FC236}">
                  <a16:creationId xmlns:a16="http://schemas.microsoft.com/office/drawing/2014/main" id="{27DED7C9-6AA1-A48B-23BC-2BD57440C68A}"/>
                </a:ext>
              </a:extLst>
            </p:cNvPr>
            <p:cNvSpPr>
              <a:spLocks noGrp="1" noRot="1" noMove="1" noResize="1" noEditPoints="1" noAdjustHandles="1" noChangeArrowheads="1" noChangeShapeType="1"/>
            </p:cNvSpPr>
            <p:nvPr/>
          </p:nvSpPr>
          <p:spPr>
            <a:xfrm>
              <a:off x="1330779" y="5094514"/>
              <a:ext cx="759278" cy="4620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226702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7A8DD-D176-6552-9FC6-5BFF381A0814}"/>
            </a:ext>
          </a:extLst>
        </p:cNvPr>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939C5967-91C3-F26C-2355-8932F1E6DD37}"/>
              </a:ext>
            </a:extLst>
          </p:cNvPr>
          <p:cNvSpPr>
            <a:spLocks noGrp="1" noRot="1" noMove="1" noResize="1" noEditPoints="1" noAdjustHandles="1" noChangeArrowheads="1" noChangeShapeType="1"/>
          </p:cNvSpPr>
          <p:nvPr>
            <p:ph type="body" sz="quarter" idx="10"/>
          </p:nvPr>
        </p:nvSpPr>
        <p:spPr>
          <a:xfrm>
            <a:off x="649125" y="720000"/>
            <a:ext cx="7987809" cy="670512"/>
          </a:xfrm>
        </p:spPr>
        <p:txBody>
          <a:bodyPr/>
          <a:lstStyle/>
          <a:p>
            <a:r>
              <a:rPr lang="nl-NL" dirty="0"/>
              <a:t>Opstarten reanimatie</a:t>
            </a:r>
          </a:p>
        </p:txBody>
      </p:sp>
      <p:pic>
        <p:nvPicPr>
          <p:cNvPr id="2" name="Onlinemedia 1" title="21 -  Reanimatie volwassene - Met 1 hulpverlener en zonder een AED (zonder VO)">
            <a:hlinkClick r:id="" action="ppaction://media"/>
            <a:extLst>
              <a:ext uri="{FF2B5EF4-FFF2-40B4-BE49-F238E27FC236}">
                <a16:creationId xmlns:a16="http://schemas.microsoft.com/office/drawing/2014/main" id="{55AC8AC7-83EF-BDDC-D46C-E221F590EA00}"/>
              </a:ext>
            </a:extLst>
          </p:cNvPr>
          <p:cNvPicPr>
            <a:picLocks noGrp="1" noRot="1" noChangeAspect="1" noMove="1" noResize="1" noEditPoints="1" noAdjustHandles="1" noChangeArrowheads="1" noChangeShapeType="1" noCrop="1"/>
          </p:cNvPicPr>
          <p:nvPr>
            <a:videoFile r:link="rId1"/>
          </p:nvPr>
        </p:nvPicPr>
        <p:blipFill>
          <a:blip r:embed="rId4"/>
          <a:stretch>
            <a:fillRect/>
          </a:stretch>
        </p:blipFill>
        <p:spPr>
          <a:xfrm>
            <a:off x="2318400" y="1389600"/>
            <a:ext cx="7540200" cy="4248000"/>
          </a:xfrm>
          <a:prstGeom prst="rect">
            <a:avLst/>
          </a:prstGeom>
        </p:spPr>
      </p:pic>
    </p:spTree>
    <p:extLst>
      <p:ext uri="{BB962C8B-B14F-4D97-AF65-F5344CB8AC3E}">
        <p14:creationId xmlns:p14="http://schemas.microsoft.com/office/powerpoint/2010/main" val="38696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5143C5D2-D063-4023-844A-AE9A9904E1D8}"/>
              </a:ext>
            </a:extLst>
          </p:cNvPr>
          <p:cNvGrpSpPr>
            <a:grpSpLocks noGrp="1" noUngrp="1" noRot="1" noMove="1" noResize="1"/>
          </p:cNvGrpSpPr>
          <p:nvPr/>
        </p:nvGrpSpPr>
        <p:grpSpPr>
          <a:xfrm>
            <a:off x="3890318" y="999498"/>
            <a:ext cx="4411364" cy="4326203"/>
            <a:chOff x="3062872" y="870106"/>
            <a:chExt cx="4411364" cy="4326203"/>
          </a:xfrm>
        </p:grpSpPr>
        <p:sp>
          <p:nvSpPr>
            <p:cNvPr id="3" name="Rounded Rectangle 21">
              <a:extLst>
                <a:ext uri="{FF2B5EF4-FFF2-40B4-BE49-F238E27FC236}">
                  <a16:creationId xmlns:a16="http://schemas.microsoft.com/office/drawing/2014/main" id="{C601C3DB-7C4E-4F50-8D23-39D55873DD74}"/>
                </a:ext>
              </a:extLst>
            </p:cNvPr>
            <p:cNvSpPr>
              <a:spLocks noGrp="1" noRot="1" noChangeAspect="1" noMove="1" noResize="1" noEditPoints="1" noAdjustHandles="1" noChangeArrowheads="1" noChangeShapeType="1"/>
            </p:cNvSpPr>
            <p:nvPr/>
          </p:nvSpPr>
          <p:spPr>
            <a:xfrm>
              <a:off x="3062872" y="2983265"/>
              <a:ext cx="3493862" cy="792661"/>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itchFamily="34" charset="0"/>
                  <a:cs typeface="Arial" pitchFamily="34" charset="0"/>
                </a:rPr>
                <a:t>30 </a:t>
              </a:r>
              <a:r>
                <a:rPr lang="en-US" sz="2200" b="1" dirty="0" err="1">
                  <a:latin typeface="Arial" pitchFamily="34" charset="0"/>
                  <a:cs typeface="Arial" pitchFamily="34" charset="0"/>
                </a:rPr>
                <a:t>borstcompressies</a:t>
              </a:r>
              <a:endParaRPr lang="en-US" sz="2200" b="1" dirty="0">
                <a:latin typeface="Arial" pitchFamily="34" charset="0"/>
                <a:cs typeface="Arial" pitchFamily="34" charset="0"/>
              </a:endParaRPr>
            </a:p>
            <a:p>
              <a:pPr algn="ctr"/>
              <a:r>
                <a:rPr lang="en-US" sz="2200" b="1" dirty="0">
                  <a:latin typeface="Arial" pitchFamily="34" charset="0"/>
                  <a:cs typeface="Arial" pitchFamily="34" charset="0"/>
                </a:rPr>
                <a:t>2 </a:t>
              </a:r>
              <a:r>
                <a:rPr lang="en-US" sz="2200" b="1" dirty="0" err="1">
                  <a:latin typeface="Arial" pitchFamily="34" charset="0"/>
                  <a:cs typeface="Arial" pitchFamily="34" charset="0"/>
                </a:rPr>
                <a:t>beademingen</a:t>
              </a:r>
              <a:endParaRPr lang="en-US" sz="2200" b="1" dirty="0">
                <a:latin typeface="Arial" pitchFamily="34" charset="0"/>
                <a:cs typeface="Arial" pitchFamily="34" charset="0"/>
              </a:endParaRPr>
            </a:p>
          </p:txBody>
        </p:sp>
        <p:sp>
          <p:nvSpPr>
            <p:cNvPr id="4" name="Rounded Rectangle 22">
              <a:extLst>
                <a:ext uri="{FF2B5EF4-FFF2-40B4-BE49-F238E27FC236}">
                  <a16:creationId xmlns:a16="http://schemas.microsoft.com/office/drawing/2014/main" id="{436DE4AB-25EF-495F-8745-B153A1B57EC7}"/>
                </a:ext>
              </a:extLst>
            </p:cNvPr>
            <p:cNvSpPr>
              <a:spLocks noGrp="1" noRot="1" noChangeAspect="1" noMove="1" noResize="1" noEditPoints="1" noAdjustHandles="1" noChangeArrowheads="1" noChangeShapeType="1"/>
            </p:cNvSpPr>
            <p:nvPr/>
          </p:nvSpPr>
          <p:spPr>
            <a:xfrm>
              <a:off x="3062872" y="1395426"/>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a:t>
              </a:r>
              <a:r>
                <a:rPr lang="en-US" sz="2200" b="1" err="1">
                  <a:latin typeface="Arial" pitchFamily="34" charset="0"/>
                  <a:cs typeface="Arial" pitchFamily="34" charset="0"/>
                </a:rPr>
                <a:t>laat</a:t>
              </a:r>
              <a:r>
                <a:rPr lang="en-US" sz="2200" b="1">
                  <a:latin typeface="Arial" pitchFamily="34" charset="0"/>
                  <a:cs typeface="Arial" pitchFamily="34" charset="0"/>
                </a:rPr>
                <a:t>) 112 </a:t>
              </a:r>
              <a:r>
                <a:rPr lang="en-US" sz="2200" b="1" err="1">
                  <a:latin typeface="Arial" pitchFamily="34" charset="0"/>
                  <a:cs typeface="Arial" pitchFamily="34" charset="0"/>
                </a:rPr>
                <a:t>bellen</a:t>
              </a:r>
              <a:r>
                <a:rPr lang="en-US" sz="2200" b="1">
                  <a:latin typeface="Arial" pitchFamily="34" charset="0"/>
                  <a:cs typeface="Arial" pitchFamily="34" charset="0"/>
                </a:rPr>
                <a:t> + AED</a:t>
              </a:r>
            </a:p>
          </p:txBody>
        </p:sp>
        <p:sp>
          <p:nvSpPr>
            <p:cNvPr id="5" name="Rounded Rectangle 23">
              <a:extLst>
                <a:ext uri="{FF2B5EF4-FFF2-40B4-BE49-F238E27FC236}">
                  <a16:creationId xmlns:a16="http://schemas.microsoft.com/office/drawing/2014/main" id="{F972E58A-D628-4751-99F3-FDD3E51304C7}"/>
                </a:ext>
              </a:extLst>
            </p:cNvPr>
            <p:cNvSpPr>
              <a:spLocks noGrp="1" noRot="1" noChangeAspect="1" noMove="1" noResize="1" noEditPoints="1" noAdjustHandles="1" noChangeArrowheads="1" noChangeShapeType="1"/>
            </p:cNvSpPr>
            <p:nvPr/>
          </p:nvSpPr>
          <p:spPr>
            <a:xfrm>
              <a:off x="3062872" y="1924389"/>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Open </a:t>
              </a:r>
              <a:r>
                <a:rPr lang="en-US" sz="2200" b="1" err="1">
                  <a:latin typeface="Arial" pitchFamily="34" charset="0"/>
                  <a:cs typeface="Arial" pitchFamily="34" charset="0"/>
                </a:rPr>
                <a:t>luchtweg</a:t>
              </a:r>
              <a:endParaRPr lang="en-US" sz="2200" b="1">
                <a:latin typeface="Arial" pitchFamily="34" charset="0"/>
                <a:cs typeface="Arial" pitchFamily="34" charset="0"/>
              </a:endParaRPr>
            </a:p>
          </p:txBody>
        </p:sp>
        <p:sp>
          <p:nvSpPr>
            <p:cNvPr id="6" name="Rounded Rectangle 24">
              <a:extLst>
                <a:ext uri="{FF2B5EF4-FFF2-40B4-BE49-F238E27FC236}">
                  <a16:creationId xmlns:a16="http://schemas.microsoft.com/office/drawing/2014/main" id="{BC3F62D9-AB5D-49B3-AF83-6FBA7EF04010}"/>
                </a:ext>
              </a:extLst>
            </p:cNvPr>
            <p:cNvSpPr>
              <a:spLocks noGrp="1" noRot="1" noChangeAspect="1" noMove="1" noResize="1" noEditPoints="1" noAdjustHandles="1" noChangeArrowheads="1" noChangeShapeType="1"/>
            </p:cNvSpPr>
            <p:nvPr/>
          </p:nvSpPr>
          <p:spPr>
            <a:xfrm>
              <a:off x="3062872" y="870106"/>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Slachtoffer</a:t>
              </a:r>
              <a:r>
                <a:rPr lang="en-US" sz="2200" b="1">
                  <a:latin typeface="Arial" pitchFamily="34" charset="0"/>
                  <a:cs typeface="Arial" pitchFamily="34" charset="0"/>
                </a:rPr>
                <a:t> </a:t>
              </a:r>
              <a:r>
                <a:rPr lang="en-US" sz="2200" b="1" err="1">
                  <a:latin typeface="Arial" pitchFamily="34" charset="0"/>
                  <a:cs typeface="Arial" pitchFamily="34" charset="0"/>
                </a:rPr>
                <a:t>reageert</a:t>
              </a:r>
              <a:r>
                <a:rPr lang="en-US" sz="2200" b="1">
                  <a:latin typeface="Arial" pitchFamily="34" charset="0"/>
                  <a:cs typeface="Arial" pitchFamily="34" charset="0"/>
                </a:rPr>
                <a:t> </a:t>
              </a:r>
              <a:r>
                <a:rPr lang="en-US" sz="2200" b="1" err="1">
                  <a:latin typeface="Arial" pitchFamily="34" charset="0"/>
                  <a:cs typeface="Arial" pitchFamily="34" charset="0"/>
                </a:rPr>
                <a:t>niet</a:t>
              </a:r>
              <a:endParaRPr lang="en-US" sz="2200" b="1">
                <a:latin typeface="Arial" pitchFamily="34" charset="0"/>
                <a:cs typeface="Arial" pitchFamily="34" charset="0"/>
              </a:endParaRPr>
            </a:p>
          </p:txBody>
        </p:sp>
        <p:sp>
          <p:nvSpPr>
            <p:cNvPr id="7" name="Rounded Rectangle 25">
              <a:extLst>
                <a:ext uri="{FF2B5EF4-FFF2-40B4-BE49-F238E27FC236}">
                  <a16:creationId xmlns:a16="http://schemas.microsoft.com/office/drawing/2014/main" id="{E034C35D-F814-482C-B695-197B1871E02C}"/>
                </a:ext>
              </a:extLst>
            </p:cNvPr>
            <p:cNvSpPr>
              <a:spLocks noGrp="1" noRot="1" noChangeAspect="1" noMove="1" noResize="1" noEditPoints="1" noAdjustHandles="1" noChangeArrowheads="1" noChangeShapeType="1"/>
            </p:cNvSpPr>
            <p:nvPr/>
          </p:nvSpPr>
          <p:spPr>
            <a:xfrm>
              <a:off x="3062872" y="2453352"/>
              <a:ext cx="3493862" cy="470104"/>
            </a:xfrm>
            <a:prstGeom prst="roundRect">
              <a:avLst/>
            </a:prstGeom>
            <a:solidFill>
              <a:srgbClr val="005D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err="1">
                  <a:latin typeface="Arial" pitchFamily="34" charset="0"/>
                  <a:cs typeface="Arial" pitchFamily="34" charset="0"/>
                </a:rPr>
                <a:t>Ademhaling</a:t>
              </a:r>
              <a:r>
                <a:rPr lang="en-US" sz="2100" b="1">
                  <a:latin typeface="Arial" pitchFamily="34" charset="0"/>
                  <a:cs typeface="Arial" pitchFamily="34" charset="0"/>
                </a:rPr>
                <a:t> </a:t>
              </a:r>
              <a:r>
                <a:rPr lang="en-US" sz="2100" b="1" err="1">
                  <a:latin typeface="Arial" pitchFamily="34" charset="0"/>
                  <a:cs typeface="Arial" pitchFamily="34" charset="0"/>
                </a:rPr>
                <a:t>niet</a:t>
              </a:r>
              <a:r>
                <a:rPr lang="en-US" sz="2100" b="1">
                  <a:latin typeface="Arial" pitchFamily="34" charset="0"/>
                  <a:cs typeface="Arial" pitchFamily="34" charset="0"/>
                </a:rPr>
                <a:t> </a:t>
              </a:r>
              <a:r>
                <a:rPr lang="en-US" sz="2100" b="1" err="1">
                  <a:latin typeface="Arial" pitchFamily="34" charset="0"/>
                  <a:cs typeface="Arial" pitchFamily="34" charset="0"/>
                </a:rPr>
                <a:t>normaal</a:t>
              </a:r>
              <a:endParaRPr lang="en-US" sz="2100" b="1">
                <a:latin typeface="Arial" pitchFamily="34" charset="0"/>
                <a:cs typeface="Arial" pitchFamily="34" charset="0"/>
              </a:endParaRPr>
            </a:p>
          </p:txBody>
        </p:sp>
        <p:sp>
          <p:nvSpPr>
            <p:cNvPr id="8" name="Rounded Rectangle 27">
              <a:extLst>
                <a:ext uri="{FF2B5EF4-FFF2-40B4-BE49-F238E27FC236}">
                  <a16:creationId xmlns:a16="http://schemas.microsoft.com/office/drawing/2014/main" id="{F7D1BEE9-E2A5-4BAA-8836-B59D50AFF386}"/>
                </a:ext>
              </a:extLst>
            </p:cNvPr>
            <p:cNvSpPr>
              <a:spLocks noGrp="1" noRot="1" noChangeAspect="1" noMove="1" noResize="1" noEditPoints="1" noAdjustHandles="1" noChangeArrowheads="1" noChangeShapeType="1"/>
            </p:cNvSpPr>
            <p:nvPr/>
          </p:nvSpPr>
          <p:spPr>
            <a:xfrm>
              <a:off x="3062872" y="3839300"/>
              <a:ext cx="3493862" cy="470104"/>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latin typeface="Arial" pitchFamily="34" charset="0"/>
                  <a:cs typeface="Arial" pitchFamily="34" charset="0"/>
                </a:rPr>
                <a:t>Ga door 30:2</a:t>
              </a:r>
            </a:p>
          </p:txBody>
        </p:sp>
        <p:sp>
          <p:nvSpPr>
            <p:cNvPr id="9" name="Rounded Rectangle 27">
              <a:extLst>
                <a:ext uri="{FF2B5EF4-FFF2-40B4-BE49-F238E27FC236}">
                  <a16:creationId xmlns:a16="http://schemas.microsoft.com/office/drawing/2014/main" id="{F8335EAB-BEAC-4D79-A9E7-8501C7DA2D05}"/>
                </a:ext>
              </a:extLst>
            </p:cNvPr>
            <p:cNvSpPr>
              <a:spLocks noGrp="1" noRot="1" noMove="1" noResize="1" noEditPoints="1" noAdjustHandles="1" noChangeArrowheads="1" noChangeShapeType="1"/>
            </p:cNvSpPr>
            <p:nvPr/>
          </p:nvSpPr>
          <p:spPr>
            <a:xfrm>
              <a:off x="3062872" y="4368203"/>
              <a:ext cx="3545452" cy="828106"/>
            </a:xfrm>
            <a:prstGeom prst="roundRect">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err="1">
                  <a:latin typeface="Arial" pitchFamily="34" charset="0"/>
                  <a:cs typeface="Arial" pitchFamily="34" charset="0"/>
                </a:rPr>
                <a:t>Activeer</a:t>
              </a:r>
              <a:r>
                <a:rPr lang="en-US" sz="2200" b="1">
                  <a:latin typeface="Arial" pitchFamily="34" charset="0"/>
                  <a:cs typeface="Arial" pitchFamily="34" charset="0"/>
                </a:rPr>
                <a:t> AED, </a:t>
              </a:r>
            </a:p>
            <a:p>
              <a:pPr algn="ctr"/>
              <a:r>
                <a:rPr lang="en-US" sz="2200" b="1" err="1">
                  <a:latin typeface="Arial" pitchFamily="34" charset="0"/>
                  <a:cs typeface="Arial" pitchFamily="34" charset="0"/>
                </a:rPr>
                <a:t>zodra</a:t>
              </a:r>
              <a:r>
                <a:rPr lang="en-US" sz="2200" b="1">
                  <a:latin typeface="Arial" pitchFamily="34" charset="0"/>
                  <a:cs typeface="Arial" pitchFamily="34" charset="0"/>
                </a:rPr>
                <a:t> </a:t>
              </a:r>
              <a:r>
                <a:rPr lang="en-US" sz="2200" b="1" err="1">
                  <a:latin typeface="Arial" pitchFamily="34" charset="0"/>
                  <a:cs typeface="Arial" pitchFamily="34" charset="0"/>
                </a:rPr>
                <a:t>deze</a:t>
              </a:r>
              <a:r>
                <a:rPr lang="en-US" sz="2200" b="1">
                  <a:latin typeface="Arial" pitchFamily="34" charset="0"/>
                  <a:cs typeface="Arial" pitchFamily="34" charset="0"/>
                </a:rPr>
                <a:t> </a:t>
              </a:r>
              <a:r>
                <a:rPr lang="en-US" sz="2200" b="1" err="1">
                  <a:latin typeface="Arial" pitchFamily="34" charset="0"/>
                  <a:cs typeface="Arial" pitchFamily="34" charset="0"/>
                </a:rPr>
                <a:t>er</a:t>
              </a:r>
              <a:r>
                <a:rPr lang="en-US" sz="2200" b="1">
                  <a:latin typeface="Arial" pitchFamily="34" charset="0"/>
                  <a:cs typeface="Arial" pitchFamily="34" charset="0"/>
                </a:rPr>
                <a:t> is</a:t>
              </a:r>
            </a:p>
          </p:txBody>
        </p:sp>
        <p:sp>
          <p:nvSpPr>
            <p:cNvPr id="10" name="Pijl: omlaag 9">
              <a:extLst>
                <a:ext uri="{FF2B5EF4-FFF2-40B4-BE49-F238E27FC236}">
                  <a16:creationId xmlns:a16="http://schemas.microsoft.com/office/drawing/2014/main" id="{D003B8C7-B3B1-42BF-98CC-DAE8113564C8}"/>
                </a:ext>
              </a:extLst>
            </p:cNvPr>
            <p:cNvSpPr>
              <a:spLocks noGrp="1" noRot="1" noMove="1" noResize="1" noEditPoints="1" noAdjustHandles="1" noChangeArrowheads="1" noChangeShapeType="1"/>
            </p:cNvSpPr>
            <p:nvPr/>
          </p:nvSpPr>
          <p:spPr>
            <a:xfrm>
              <a:off x="6622213" y="870106"/>
              <a:ext cx="852023" cy="4326203"/>
            </a:xfrm>
            <a:prstGeom prst="downArrow">
              <a:avLst/>
            </a:prstGeom>
            <a:solidFill>
              <a:srgbClr val="E40038"/>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nl-NL" sz="2200" b="1">
                  <a:latin typeface="Arial" panose="020B0604020202020204" pitchFamily="34" charset="0"/>
                  <a:cs typeface="Arial" panose="020B0604020202020204" pitchFamily="34" charset="0"/>
                </a:rPr>
                <a:t>Let op veiligheid</a:t>
              </a:r>
            </a:p>
          </p:txBody>
        </p:sp>
      </p:grpSp>
    </p:spTree>
    <p:extLst>
      <p:ext uri="{BB962C8B-B14F-4D97-AF65-F5344CB8AC3E}">
        <p14:creationId xmlns:p14="http://schemas.microsoft.com/office/powerpoint/2010/main" val="393204409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Aangepast ontwerp">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0DA1A21C114C4CBA121BAE61DC2D67" ma:contentTypeVersion="6" ma:contentTypeDescription="Een nieuw document maken." ma:contentTypeScope="" ma:versionID="c6215212bb35b225507a1864ec56b681">
  <xsd:schema xmlns:xsd="http://www.w3.org/2001/XMLSchema" xmlns:xs="http://www.w3.org/2001/XMLSchema" xmlns:p="http://schemas.microsoft.com/office/2006/metadata/properties" xmlns:ns2="a6cd5496-90a4-406e-aed3-8b8a0518acaa" targetNamespace="http://schemas.microsoft.com/office/2006/metadata/properties" ma:root="true" ma:fieldsID="3ad2cded7f71803f18aae352451eae6d" ns2:_="">
    <xsd:import namespace="a6cd5496-90a4-406e-aed3-8b8a0518aca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Veranderingen_x003a_"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d5496-90a4-406e-aed3-8b8a0518ac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Veranderingen_x003a_" ma:index="12" nillable="true" ma:displayName="Veranderingen:" ma:format="Dropdown" ma:internalName="Veranderingen_x003a_">
      <xsd:simpleType>
        <xsd:restriction base="dms:Note">
          <xsd:maxLength value="255"/>
        </xsd:restriction>
      </xsd:simpleType>
    </xsd:element>
    <xsd:element name="MediaServiceBillingMetadata" ma:index="1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eranderingen_x003a_ xmlns="a6cd5496-90a4-406e-aed3-8b8a0518acaa" xsi:nil="true"/>
  </documentManagement>
</p:properties>
</file>

<file path=customXml/itemProps1.xml><?xml version="1.0" encoding="utf-8"?>
<ds:datastoreItem xmlns:ds="http://schemas.openxmlformats.org/officeDocument/2006/customXml" ds:itemID="{E93FEA48-DAE4-44C0-8467-1ED9DA8DD6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cd5496-90a4-406e-aed3-8b8a0518a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0A45130-7520-4688-81EF-1539DE37758C}">
  <ds:schemaRefs>
    <ds:schemaRef ds:uri="http://schemas.microsoft.com/sharepoint/v3/contenttype/forms"/>
  </ds:schemaRefs>
</ds:datastoreItem>
</file>

<file path=customXml/itemProps3.xml><?xml version="1.0" encoding="utf-8"?>
<ds:datastoreItem xmlns:ds="http://schemas.openxmlformats.org/officeDocument/2006/customXml" ds:itemID="{057AC305-4293-4A63-B86D-BE1AE91E32B8}">
  <ds:schemaRefs>
    <ds:schemaRef ds:uri="http://schemas.openxmlformats.org/package/2006/metadata/core-properties"/>
    <ds:schemaRef ds:uri="a6cd5496-90a4-406e-aed3-8b8a0518acaa"/>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283</TotalTime>
  <Words>1179</Words>
  <Application>Microsoft Office PowerPoint</Application>
  <PresentationFormat>Breedbeeld</PresentationFormat>
  <Paragraphs>207</Paragraphs>
  <Slides>28</Slides>
  <Notes>21</Notes>
  <HiddenSlides>0</HiddenSlides>
  <MMClips>5</MMClips>
  <ScaleCrop>false</ScaleCrop>
  <HeadingPairs>
    <vt:vector size="6" baseType="variant">
      <vt:variant>
        <vt:lpstr>Gebruikte lettertypen</vt:lpstr>
      </vt:variant>
      <vt:variant>
        <vt:i4>4</vt:i4>
      </vt:variant>
      <vt:variant>
        <vt:lpstr>Thema</vt:lpstr>
      </vt:variant>
      <vt:variant>
        <vt:i4>4</vt:i4>
      </vt:variant>
      <vt:variant>
        <vt:lpstr>Diatitels</vt:lpstr>
      </vt:variant>
      <vt:variant>
        <vt:i4>28</vt:i4>
      </vt:variant>
    </vt:vector>
  </HeadingPairs>
  <TitlesOfParts>
    <vt:vector size="36" baseType="lpstr">
      <vt:lpstr>Arial</vt:lpstr>
      <vt:lpstr>Arial,Sans-Serif</vt:lpstr>
      <vt:lpstr>Calibri</vt:lpstr>
      <vt:lpstr>Calibri Light</vt:lpstr>
      <vt:lpstr>Kantoorthema</vt:lpstr>
      <vt:lpstr>2_Aangepast ontwerp</vt:lpstr>
      <vt:lpstr>1_Aangepast ontwerp</vt:lpstr>
      <vt:lpstr>Aangepast ontwerp</vt:lpstr>
      <vt:lpstr>PowerPoint-presentatie</vt:lpstr>
      <vt:lpstr>Basiscursus reanimatie van volwassenen (BLS)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Aanvullende vaardigheden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Vragen?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basiscursus BLS</dc:title>
  <dc:creator>Martijn | Reanimatie Raad</dc:creator>
  <cp:lastModifiedBy>Frank | Reanimatie Raad</cp:lastModifiedBy>
  <cp:revision>484</cp:revision>
  <dcterms:created xsi:type="dcterms:W3CDTF">2021-06-08T15:16:41Z</dcterms:created>
  <dcterms:modified xsi:type="dcterms:W3CDTF">2026-05-05T05:51:42Z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0x010100A70DA1A21C114C4CBA121BAE61DC2D67</vt:lpwstr>
  </property>
</Properties>
</file>