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52" r:id="rId6"/>
  </p:sldMasterIdLst>
  <p:notesMasterIdLst>
    <p:notesMasterId r:id="rId38"/>
  </p:notesMasterIdLst>
  <p:sldIdLst>
    <p:sldId id="256" r:id="rId7"/>
    <p:sldId id="377" r:id="rId8"/>
    <p:sldId id="391" r:id="rId9"/>
    <p:sldId id="392" r:id="rId10"/>
    <p:sldId id="275" r:id="rId11"/>
    <p:sldId id="375" r:id="rId12"/>
    <p:sldId id="367" r:id="rId13"/>
    <p:sldId id="369" r:id="rId14"/>
    <p:sldId id="370" r:id="rId15"/>
    <p:sldId id="371" r:id="rId16"/>
    <p:sldId id="376" r:id="rId17"/>
    <p:sldId id="372" r:id="rId18"/>
    <p:sldId id="373" r:id="rId19"/>
    <p:sldId id="374" r:id="rId20"/>
    <p:sldId id="397" r:id="rId21"/>
    <p:sldId id="378" r:id="rId22"/>
    <p:sldId id="393" r:id="rId23"/>
    <p:sldId id="379" r:id="rId24"/>
    <p:sldId id="380" r:id="rId25"/>
    <p:sldId id="381" r:id="rId26"/>
    <p:sldId id="382" r:id="rId27"/>
    <p:sldId id="383" r:id="rId28"/>
    <p:sldId id="385" r:id="rId29"/>
    <p:sldId id="386" r:id="rId30"/>
    <p:sldId id="387" r:id="rId31"/>
    <p:sldId id="389" r:id="rId32"/>
    <p:sldId id="388" r:id="rId33"/>
    <p:sldId id="390" r:id="rId34"/>
    <p:sldId id="394" r:id="rId35"/>
    <p:sldId id="396" r:id="rId36"/>
    <p:sldId id="395" r:id="rId37"/>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ML+ZpsieIN92hmwxk4KFQ==" hashData="g9pCY731BecIF6fjvaCja7R2wiZrOhwZwL/0y/HBZEX3PfpAaX2l/HygRWyZcx43eUwSUIj82bTfIoWSpQ6dpA=="/>
  <p:extLst>
    <p:ext uri="{521415D9-36F7-43E2-AB2F-B90AF26B5E84}">
      <p14:sectionLst xmlns:p14="http://schemas.microsoft.com/office/powerpoint/2010/main">
        <p14:section name="Titeldia" id="{819D485A-F9BB-43C6-9ED3-95CCB98A6A4C}">
          <p14:sldIdLst>
            <p14:sldId id="256"/>
          </p14:sldIdLst>
        </p14:section>
        <p14:section name="presentatie" id="{512C6950-C5D0-42BC-A7AD-0B571EBF85B5}">
          <p14:sldIdLst>
            <p14:sldId id="377"/>
            <p14:sldId id="391"/>
            <p14:sldId id="392"/>
            <p14:sldId id="275"/>
            <p14:sldId id="375"/>
            <p14:sldId id="367"/>
            <p14:sldId id="369"/>
            <p14:sldId id="370"/>
            <p14:sldId id="371"/>
            <p14:sldId id="376"/>
            <p14:sldId id="372"/>
            <p14:sldId id="373"/>
            <p14:sldId id="374"/>
            <p14:sldId id="397"/>
            <p14:sldId id="378"/>
            <p14:sldId id="393"/>
            <p14:sldId id="379"/>
            <p14:sldId id="380"/>
            <p14:sldId id="381"/>
            <p14:sldId id="382"/>
            <p14:sldId id="383"/>
            <p14:sldId id="385"/>
            <p14:sldId id="386"/>
            <p14:sldId id="387"/>
            <p14:sldId id="389"/>
            <p14:sldId id="388"/>
            <p14:sldId id="390"/>
            <p14:sldId id="394"/>
            <p14:sldId id="396"/>
            <p14:sldId id="39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EDD78D-287A-B5A7-CD0C-43D73258976F}" name="Martijn | Reanimatie Raad" initials="M|RR" userId="S::maas@reanimatieraad.nl::e63f217c-86df-4374-ab6b-660d3de87475" providerId="AD"/>
  <p188:author id="{87BDDDB7-FB7E-010D-C397-0D1EC52B2525}" name="ilse" initials="il" userId="S::ilse_go-h.com#ext#@reanimatieraad.onmicrosoft.com::0bceceb0-cf37-4c80-91aa-71703ed2bb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jn | Reanimatie Raad" initials="M|RR" lastIdx="2" clrIdx="0">
    <p:extLst>
      <p:ext uri="{19B8F6BF-5375-455C-9EA6-DF929625EA0E}">
        <p15:presenceInfo xmlns:p15="http://schemas.microsoft.com/office/powerpoint/2012/main" userId="S::maas@reanimatieraad.nl::e63f217c-86df-4374-ab6b-660d3de87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9F"/>
    <a:srgbClr val="005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667CF-C20E-BF42-11DB-B0D0029CDE21}" v="148" dt="2026-01-27T16:31:18.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ón Soer" userId="733e917f-8980-4b2c-95b6-b16c806f84ae" providerId="ADAL" clId="{94E43DE3-253A-5FFA-806A-40612D60060A}"/>
    <pc:docChg chg="undo custSel addSld delSld modSld sldOrd modSection">
      <pc:chgData name="Ramón Soer" userId="733e917f-8980-4b2c-95b6-b16c806f84ae" providerId="ADAL" clId="{94E43DE3-253A-5FFA-806A-40612D60060A}" dt="2026-01-15T16:00:14.535" v="4083" actId="20577"/>
      <pc:docMkLst>
        <pc:docMk/>
      </pc:docMkLst>
      <pc:sldChg chg="modSp mod">
        <pc:chgData name="Ramón Soer" userId="733e917f-8980-4b2c-95b6-b16c806f84ae" providerId="ADAL" clId="{94E43DE3-253A-5FFA-806A-40612D60060A}" dt="2026-01-12T13:10:11.765" v="16" actId="20577"/>
        <pc:sldMkLst>
          <pc:docMk/>
          <pc:sldMk cId="2271248653" sldId="256"/>
        </pc:sldMkLst>
        <pc:spChg chg="mod">
          <ac:chgData name="Ramón Soer" userId="733e917f-8980-4b2c-95b6-b16c806f84ae" providerId="ADAL" clId="{94E43DE3-253A-5FFA-806A-40612D60060A}" dt="2026-01-12T13:10:11.765" v="16" actId="20577"/>
          <ac:spMkLst>
            <pc:docMk/>
            <pc:sldMk cId="2271248653" sldId="256"/>
            <ac:spMk id="4" creationId="{AEE281A7-798F-4660-ADDB-0471DBDC1069}"/>
          </ac:spMkLst>
        </pc:spChg>
      </pc:sldChg>
      <pc:sldChg chg="modNotesTx">
        <pc:chgData name="Ramón Soer" userId="733e917f-8980-4b2c-95b6-b16c806f84ae" providerId="ADAL" clId="{94E43DE3-253A-5FFA-806A-40612D60060A}" dt="2026-01-12T13:28:43.346" v="370" actId="20577"/>
        <pc:sldMkLst>
          <pc:docMk/>
          <pc:sldMk cId="2403633966" sldId="275"/>
        </pc:sldMkLst>
      </pc:sldChg>
      <pc:sldChg chg="modSp mod modNotesTx">
        <pc:chgData name="Ramón Soer" userId="733e917f-8980-4b2c-95b6-b16c806f84ae" providerId="ADAL" clId="{94E43DE3-253A-5FFA-806A-40612D60060A}" dt="2026-01-12T13:29:57.793" v="459" actId="20577"/>
        <pc:sldMkLst>
          <pc:docMk/>
          <pc:sldMk cId="1380693147" sldId="367"/>
        </pc:sldMkLst>
        <pc:spChg chg="mod">
          <ac:chgData name="Ramón Soer" userId="733e917f-8980-4b2c-95b6-b16c806f84ae" providerId="ADAL" clId="{94E43DE3-253A-5FFA-806A-40612D60060A}" dt="2026-01-12T13:29:13.334" v="374" actId="207"/>
          <ac:spMkLst>
            <pc:docMk/>
            <pc:sldMk cId="1380693147" sldId="367"/>
            <ac:spMk id="4" creationId="{645107DF-9F13-7E63-1715-4A3B9565C469}"/>
          </ac:spMkLst>
        </pc:spChg>
      </pc:sldChg>
      <pc:sldChg chg="modSp mod">
        <pc:chgData name="Ramón Soer" userId="733e917f-8980-4b2c-95b6-b16c806f84ae" providerId="ADAL" clId="{94E43DE3-253A-5FFA-806A-40612D60060A}" dt="2026-01-12T13:30:09.529" v="461" actId="207"/>
        <pc:sldMkLst>
          <pc:docMk/>
          <pc:sldMk cId="3499811145" sldId="369"/>
        </pc:sldMkLst>
        <pc:spChg chg="mod">
          <ac:chgData name="Ramón Soer" userId="733e917f-8980-4b2c-95b6-b16c806f84ae" providerId="ADAL" clId="{94E43DE3-253A-5FFA-806A-40612D60060A}" dt="2026-01-12T13:30:09.529" v="461" actId="207"/>
          <ac:spMkLst>
            <pc:docMk/>
            <pc:sldMk cId="3499811145" sldId="369"/>
            <ac:spMk id="4" creationId="{CF7610E4-924B-4A31-5B82-1D1A375A42FD}"/>
          </ac:spMkLst>
        </pc:spChg>
      </pc:sldChg>
      <pc:sldChg chg="modSp mod modNotesTx">
        <pc:chgData name="Ramón Soer" userId="733e917f-8980-4b2c-95b6-b16c806f84ae" providerId="ADAL" clId="{94E43DE3-253A-5FFA-806A-40612D60060A}" dt="2026-01-12T13:31:06.934" v="496" actId="20577"/>
        <pc:sldMkLst>
          <pc:docMk/>
          <pc:sldMk cId="1188852891" sldId="370"/>
        </pc:sldMkLst>
        <pc:spChg chg="mod">
          <ac:chgData name="Ramón Soer" userId="733e917f-8980-4b2c-95b6-b16c806f84ae" providerId="ADAL" clId="{94E43DE3-253A-5FFA-806A-40612D60060A}" dt="2026-01-12T13:30:31.996" v="463" actId="207"/>
          <ac:spMkLst>
            <pc:docMk/>
            <pc:sldMk cId="1188852891" sldId="370"/>
            <ac:spMk id="4" creationId="{9F6E8C4E-B2E5-2D95-4300-58A62A249023}"/>
          </ac:spMkLst>
        </pc:spChg>
      </pc:sldChg>
      <pc:sldChg chg="modSp mod modNotesTx">
        <pc:chgData name="Ramón Soer" userId="733e917f-8980-4b2c-95b6-b16c806f84ae" providerId="ADAL" clId="{94E43DE3-253A-5FFA-806A-40612D60060A}" dt="2026-01-12T13:31:25.400" v="517" actId="20577"/>
        <pc:sldMkLst>
          <pc:docMk/>
          <pc:sldMk cId="1237114678" sldId="371"/>
        </pc:sldMkLst>
        <pc:spChg chg="mod">
          <ac:chgData name="Ramón Soer" userId="733e917f-8980-4b2c-95b6-b16c806f84ae" providerId="ADAL" clId="{94E43DE3-253A-5FFA-806A-40612D60060A}" dt="2026-01-12T13:31:18.910" v="498" actId="207"/>
          <ac:spMkLst>
            <pc:docMk/>
            <pc:sldMk cId="1237114678" sldId="371"/>
            <ac:spMk id="4" creationId="{084038CB-73A5-CDED-65D1-49DCD8BC02BE}"/>
          </ac:spMkLst>
        </pc:spChg>
      </pc:sldChg>
      <pc:sldChg chg="modSp mod">
        <pc:chgData name="Ramón Soer" userId="733e917f-8980-4b2c-95b6-b16c806f84ae" providerId="ADAL" clId="{94E43DE3-253A-5FFA-806A-40612D60060A}" dt="2026-01-12T13:33:11.419" v="588" actId="207"/>
        <pc:sldMkLst>
          <pc:docMk/>
          <pc:sldMk cId="42263161" sldId="372"/>
        </pc:sldMkLst>
        <pc:spChg chg="mod">
          <ac:chgData name="Ramón Soer" userId="733e917f-8980-4b2c-95b6-b16c806f84ae" providerId="ADAL" clId="{94E43DE3-253A-5FFA-806A-40612D60060A}" dt="2026-01-12T13:33:11.419" v="588" actId="207"/>
          <ac:spMkLst>
            <pc:docMk/>
            <pc:sldMk cId="42263161" sldId="372"/>
            <ac:spMk id="4" creationId="{FB5A7CC1-7E7B-5582-8FD9-59CB7D20396A}"/>
          </ac:spMkLst>
        </pc:spChg>
      </pc:sldChg>
      <pc:sldChg chg="modSp mod">
        <pc:chgData name="Ramón Soer" userId="733e917f-8980-4b2c-95b6-b16c806f84ae" providerId="ADAL" clId="{94E43DE3-253A-5FFA-806A-40612D60060A}" dt="2026-01-12T13:33:23.867" v="590" actId="207"/>
        <pc:sldMkLst>
          <pc:docMk/>
          <pc:sldMk cId="58920143" sldId="373"/>
        </pc:sldMkLst>
        <pc:spChg chg="mod">
          <ac:chgData name="Ramón Soer" userId="733e917f-8980-4b2c-95b6-b16c806f84ae" providerId="ADAL" clId="{94E43DE3-253A-5FFA-806A-40612D60060A}" dt="2026-01-12T13:33:23.867" v="590" actId="207"/>
          <ac:spMkLst>
            <pc:docMk/>
            <pc:sldMk cId="58920143" sldId="373"/>
            <ac:spMk id="4" creationId="{1B0485A8-C1BC-3107-77E2-31DF7C41522C}"/>
          </ac:spMkLst>
        </pc:spChg>
      </pc:sldChg>
      <pc:sldChg chg="modSp mod modNotesTx">
        <pc:chgData name="Ramón Soer" userId="733e917f-8980-4b2c-95b6-b16c806f84ae" providerId="ADAL" clId="{94E43DE3-253A-5FFA-806A-40612D60060A}" dt="2026-01-15T15:56:23.091" v="3846" actId="20577"/>
        <pc:sldMkLst>
          <pc:docMk/>
          <pc:sldMk cId="340170789" sldId="374"/>
        </pc:sldMkLst>
        <pc:spChg chg="mod">
          <ac:chgData name="Ramón Soer" userId="733e917f-8980-4b2c-95b6-b16c806f84ae" providerId="ADAL" clId="{94E43DE3-253A-5FFA-806A-40612D60060A}" dt="2026-01-12T13:33:38.368" v="591" actId="207"/>
          <ac:spMkLst>
            <pc:docMk/>
            <pc:sldMk cId="340170789" sldId="374"/>
            <ac:spMk id="4" creationId="{728E14B6-2E68-0048-8FDC-502A5679B013}"/>
          </ac:spMkLst>
        </pc:spChg>
      </pc:sldChg>
      <pc:sldChg chg="modSp mod modNotesTx">
        <pc:chgData name="Ramón Soer" userId="733e917f-8980-4b2c-95b6-b16c806f84ae" providerId="ADAL" clId="{94E43DE3-253A-5FFA-806A-40612D60060A}" dt="2026-01-12T13:29:02.296" v="372" actId="20577"/>
        <pc:sldMkLst>
          <pc:docMk/>
          <pc:sldMk cId="2654029476" sldId="375"/>
        </pc:sldMkLst>
        <pc:spChg chg="mod">
          <ac:chgData name="Ramón Soer" userId="733e917f-8980-4b2c-95b6-b16c806f84ae" providerId="ADAL" clId="{94E43DE3-253A-5FFA-806A-40612D60060A}" dt="2026-01-12T13:28:53.781" v="371" actId="207"/>
          <ac:spMkLst>
            <pc:docMk/>
            <pc:sldMk cId="2654029476" sldId="375"/>
            <ac:spMk id="4" creationId="{9C15ACFD-396A-1873-869E-66A0AC838E7B}"/>
          </ac:spMkLst>
        </pc:spChg>
      </pc:sldChg>
      <pc:sldChg chg="modNotesTx">
        <pc:chgData name="Ramón Soer" userId="733e917f-8980-4b2c-95b6-b16c806f84ae" providerId="ADAL" clId="{94E43DE3-253A-5FFA-806A-40612D60060A}" dt="2026-01-15T15:55:32.621" v="3842" actId="20577"/>
        <pc:sldMkLst>
          <pc:docMk/>
          <pc:sldMk cId="3478546805" sldId="376"/>
        </pc:sldMkLst>
      </pc:sldChg>
      <pc:sldChg chg="modSp modNotesTx">
        <pc:chgData name="Ramón Soer" userId="733e917f-8980-4b2c-95b6-b16c806f84ae" providerId="ADAL" clId="{94E43DE3-253A-5FFA-806A-40612D60060A}" dt="2026-01-12T13:27:58.142" v="322" actId="20577"/>
        <pc:sldMkLst>
          <pc:docMk/>
          <pc:sldMk cId="1007121891" sldId="377"/>
        </pc:sldMkLst>
        <pc:graphicFrameChg chg="mod">
          <ac:chgData name="Ramón Soer" userId="733e917f-8980-4b2c-95b6-b16c806f84ae" providerId="ADAL" clId="{94E43DE3-253A-5FFA-806A-40612D60060A}" dt="2026-01-12T13:26:17.436" v="60" actId="20577"/>
          <ac:graphicFrameMkLst>
            <pc:docMk/>
            <pc:sldMk cId="1007121891" sldId="377"/>
            <ac:graphicFrameMk id="300" creationId="{D306C59E-23BB-E4FD-FA7D-A839C83FC388}"/>
          </ac:graphicFrameMkLst>
        </pc:graphicFrameChg>
      </pc:sldChg>
      <pc:sldChg chg="modSp add mod modNotesTx">
        <pc:chgData name="Ramón Soer" userId="733e917f-8980-4b2c-95b6-b16c806f84ae" providerId="ADAL" clId="{94E43DE3-253A-5FFA-806A-40612D60060A}" dt="2026-01-12T13:55:45.120" v="1125" actId="20577"/>
        <pc:sldMkLst>
          <pc:docMk/>
          <pc:sldMk cId="895494939" sldId="378"/>
        </pc:sldMkLst>
        <pc:spChg chg="mod">
          <ac:chgData name="Ramón Soer" userId="733e917f-8980-4b2c-95b6-b16c806f84ae" providerId="ADAL" clId="{94E43DE3-253A-5FFA-806A-40612D60060A}" dt="2026-01-12T13:55:45.120" v="1125" actId="20577"/>
          <ac:spMkLst>
            <pc:docMk/>
            <pc:sldMk cId="895494939" sldId="378"/>
            <ac:spMk id="4" creationId="{3A7520E1-E701-A8DD-C6D5-9EBCD0872FB5}"/>
          </ac:spMkLst>
        </pc:spChg>
      </pc:sldChg>
      <pc:sldChg chg="modSp add mod modNotesTx">
        <pc:chgData name="Ramón Soer" userId="733e917f-8980-4b2c-95b6-b16c806f84ae" providerId="ADAL" clId="{94E43DE3-253A-5FFA-806A-40612D60060A}" dt="2026-01-12T14:30:21.610" v="1779" actId="20577"/>
        <pc:sldMkLst>
          <pc:docMk/>
          <pc:sldMk cId="1162328992" sldId="379"/>
        </pc:sldMkLst>
        <pc:spChg chg="mod">
          <ac:chgData name="Ramón Soer" userId="733e917f-8980-4b2c-95b6-b16c806f84ae" providerId="ADAL" clId="{94E43DE3-253A-5FFA-806A-40612D60060A}" dt="2026-01-12T14:30:21.610" v="1779" actId="20577"/>
          <ac:spMkLst>
            <pc:docMk/>
            <pc:sldMk cId="1162328992" sldId="379"/>
            <ac:spMk id="4" creationId="{9CF65C65-A6A2-A7C9-65C2-4E1FE9EC103A}"/>
          </ac:spMkLst>
        </pc:spChg>
      </pc:sldChg>
      <pc:sldChg chg="modSp add mod modNotesTx">
        <pc:chgData name="Ramón Soer" userId="733e917f-8980-4b2c-95b6-b16c806f84ae" providerId="ADAL" clId="{94E43DE3-253A-5FFA-806A-40612D60060A}" dt="2026-01-12T14:30:28.183" v="1781" actId="20577"/>
        <pc:sldMkLst>
          <pc:docMk/>
          <pc:sldMk cId="3603718403" sldId="380"/>
        </pc:sldMkLst>
        <pc:spChg chg="mod">
          <ac:chgData name="Ramón Soer" userId="733e917f-8980-4b2c-95b6-b16c806f84ae" providerId="ADAL" clId="{94E43DE3-253A-5FFA-806A-40612D60060A}" dt="2026-01-12T14:30:28.183" v="1781" actId="20577"/>
          <ac:spMkLst>
            <pc:docMk/>
            <pc:sldMk cId="3603718403" sldId="380"/>
            <ac:spMk id="4" creationId="{781A43A4-8F05-948B-2196-F407003FAE7D}"/>
          </ac:spMkLst>
        </pc:spChg>
      </pc:sldChg>
      <pc:sldChg chg="modSp add mod modNotesTx">
        <pc:chgData name="Ramón Soer" userId="733e917f-8980-4b2c-95b6-b16c806f84ae" providerId="ADAL" clId="{94E43DE3-253A-5FFA-806A-40612D60060A}" dt="2026-01-12T14:30:36.283" v="1783" actId="20577"/>
        <pc:sldMkLst>
          <pc:docMk/>
          <pc:sldMk cId="2804257181" sldId="381"/>
        </pc:sldMkLst>
        <pc:spChg chg="mod">
          <ac:chgData name="Ramón Soer" userId="733e917f-8980-4b2c-95b6-b16c806f84ae" providerId="ADAL" clId="{94E43DE3-253A-5FFA-806A-40612D60060A}" dt="2026-01-12T14:30:36.283" v="1783" actId="20577"/>
          <ac:spMkLst>
            <pc:docMk/>
            <pc:sldMk cId="2804257181" sldId="381"/>
            <ac:spMk id="4" creationId="{15C8E62D-A853-42F2-7FE1-A72B75C3E45A}"/>
          </ac:spMkLst>
        </pc:spChg>
      </pc:sldChg>
      <pc:sldChg chg="modSp add mod modNotesTx">
        <pc:chgData name="Ramón Soer" userId="733e917f-8980-4b2c-95b6-b16c806f84ae" providerId="ADAL" clId="{94E43DE3-253A-5FFA-806A-40612D60060A}" dt="2026-01-12T14:32:22.752" v="2026" actId="20577"/>
        <pc:sldMkLst>
          <pc:docMk/>
          <pc:sldMk cId="3234409201" sldId="382"/>
        </pc:sldMkLst>
        <pc:spChg chg="mod">
          <ac:chgData name="Ramón Soer" userId="733e917f-8980-4b2c-95b6-b16c806f84ae" providerId="ADAL" clId="{94E43DE3-253A-5FFA-806A-40612D60060A}" dt="2026-01-12T14:30:41.694" v="1784" actId="20577"/>
          <ac:spMkLst>
            <pc:docMk/>
            <pc:sldMk cId="3234409201" sldId="382"/>
            <ac:spMk id="4" creationId="{961F854A-98B0-8E6E-A51E-AE0C501596DC}"/>
          </ac:spMkLst>
        </pc:spChg>
      </pc:sldChg>
      <pc:sldChg chg="modSp add mod modNotesTx">
        <pc:chgData name="Ramón Soer" userId="733e917f-8980-4b2c-95b6-b16c806f84ae" providerId="ADAL" clId="{94E43DE3-253A-5FFA-806A-40612D60060A}" dt="2026-01-12T14:33:41.786" v="2207" actId="313"/>
        <pc:sldMkLst>
          <pc:docMk/>
          <pc:sldMk cId="888805268" sldId="383"/>
        </pc:sldMkLst>
        <pc:spChg chg="mod">
          <ac:chgData name="Ramón Soer" userId="733e917f-8980-4b2c-95b6-b16c806f84ae" providerId="ADAL" clId="{94E43DE3-253A-5FFA-806A-40612D60060A}" dt="2026-01-12T14:32:42.135" v="2029" actId="207"/>
          <ac:spMkLst>
            <pc:docMk/>
            <pc:sldMk cId="888805268" sldId="383"/>
            <ac:spMk id="4" creationId="{550732D6-2753-BCEE-FE52-B2C9F5665527}"/>
          </ac:spMkLst>
        </pc:spChg>
      </pc:sldChg>
      <pc:sldChg chg="modSp add mod modNotesTx">
        <pc:chgData name="Ramón Soer" userId="733e917f-8980-4b2c-95b6-b16c806f84ae" providerId="ADAL" clId="{94E43DE3-253A-5FFA-806A-40612D60060A}" dt="2026-01-12T14:35:42.137" v="2545" actId="20577"/>
        <pc:sldMkLst>
          <pc:docMk/>
          <pc:sldMk cId="2197958798" sldId="385"/>
        </pc:sldMkLst>
        <pc:spChg chg="mod">
          <ac:chgData name="Ramón Soer" userId="733e917f-8980-4b2c-95b6-b16c806f84ae" providerId="ADAL" clId="{94E43DE3-253A-5FFA-806A-40612D60060A}" dt="2026-01-12T14:34:13.112" v="2214" actId="207"/>
          <ac:spMkLst>
            <pc:docMk/>
            <pc:sldMk cId="2197958798" sldId="385"/>
            <ac:spMk id="4" creationId="{E3C5CCCB-D08D-5A94-CE2A-7A4C61074697}"/>
          </ac:spMkLst>
        </pc:spChg>
      </pc:sldChg>
      <pc:sldChg chg="modSp add mod modNotesTx">
        <pc:chgData name="Ramón Soer" userId="733e917f-8980-4b2c-95b6-b16c806f84ae" providerId="ADAL" clId="{94E43DE3-253A-5FFA-806A-40612D60060A}" dt="2026-01-12T14:38:54.844" v="3068" actId="20577"/>
        <pc:sldMkLst>
          <pc:docMk/>
          <pc:sldMk cId="2699052365" sldId="386"/>
        </pc:sldMkLst>
        <pc:spChg chg="mod">
          <ac:chgData name="Ramón Soer" userId="733e917f-8980-4b2c-95b6-b16c806f84ae" providerId="ADAL" clId="{94E43DE3-253A-5FFA-806A-40612D60060A}" dt="2026-01-12T14:36:06.995" v="2550" actId="207"/>
          <ac:spMkLst>
            <pc:docMk/>
            <pc:sldMk cId="2699052365" sldId="386"/>
            <ac:spMk id="4" creationId="{4D97285F-D945-106A-4D2C-EF02D61E9F5E}"/>
          </ac:spMkLst>
        </pc:spChg>
      </pc:sldChg>
      <pc:sldChg chg="modSp add mod modNotesTx">
        <pc:chgData name="Ramón Soer" userId="733e917f-8980-4b2c-95b6-b16c806f84ae" providerId="ADAL" clId="{94E43DE3-253A-5FFA-806A-40612D60060A}" dt="2026-01-12T14:51:44.685" v="3495" actId="313"/>
        <pc:sldMkLst>
          <pc:docMk/>
          <pc:sldMk cId="803663412" sldId="387"/>
        </pc:sldMkLst>
        <pc:spChg chg="mod">
          <ac:chgData name="Ramón Soer" userId="733e917f-8980-4b2c-95b6-b16c806f84ae" providerId="ADAL" clId="{94E43DE3-253A-5FFA-806A-40612D60060A}" dt="2026-01-12T14:39:19.105" v="3072" actId="207"/>
          <ac:spMkLst>
            <pc:docMk/>
            <pc:sldMk cId="803663412" sldId="387"/>
            <ac:spMk id="4" creationId="{7E591AA7-4000-B4D5-69CA-BAEFCD4AE7E2}"/>
          </ac:spMkLst>
        </pc:spChg>
      </pc:sldChg>
      <pc:sldChg chg="modSp add mod">
        <pc:chgData name="Ramón Soer" userId="733e917f-8980-4b2c-95b6-b16c806f84ae" providerId="ADAL" clId="{94E43DE3-253A-5FFA-806A-40612D60060A}" dt="2026-01-12T14:54:08.462" v="3588" actId="207"/>
        <pc:sldMkLst>
          <pc:docMk/>
          <pc:sldMk cId="4285916301" sldId="388"/>
        </pc:sldMkLst>
        <pc:spChg chg="mod">
          <ac:chgData name="Ramón Soer" userId="733e917f-8980-4b2c-95b6-b16c806f84ae" providerId="ADAL" clId="{94E43DE3-253A-5FFA-806A-40612D60060A}" dt="2026-01-12T14:54:08.462" v="3588" actId="207"/>
          <ac:spMkLst>
            <pc:docMk/>
            <pc:sldMk cId="4285916301" sldId="388"/>
            <ac:spMk id="4" creationId="{38E811D0-E515-CC7C-14BA-35C1D5B523C5}"/>
          </ac:spMkLst>
        </pc:spChg>
      </pc:sldChg>
      <pc:sldChg chg="modSp add mod ord modNotesTx">
        <pc:chgData name="Ramón Soer" userId="733e917f-8980-4b2c-95b6-b16c806f84ae" providerId="ADAL" clId="{94E43DE3-253A-5FFA-806A-40612D60060A}" dt="2026-01-12T14:53:52.666" v="3586" actId="20578"/>
        <pc:sldMkLst>
          <pc:docMk/>
          <pc:sldMk cId="2204029640" sldId="389"/>
        </pc:sldMkLst>
        <pc:spChg chg="mod">
          <ac:chgData name="Ramón Soer" userId="733e917f-8980-4b2c-95b6-b16c806f84ae" providerId="ADAL" clId="{94E43DE3-253A-5FFA-806A-40612D60060A}" dt="2026-01-12T14:52:48.499" v="3499" actId="207"/>
          <ac:spMkLst>
            <pc:docMk/>
            <pc:sldMk cId="2204029640" sldId="389"/>
            <ac:spMk id="4" creationId="{FC11C94B-0866-2DB4-8D9D-0649E3C48653}"/>
          </ac:spMkLst>
        </pc:spChg>
      </pc:sldChg>
      <pc:sldChg chg="modSp add mod modNotesTx">
        <pc:chgData name="Ramón Soer" userId="733e917f-8980-4b2c-95b6-b16c806f84ae" providerId="ADAL" clId="{94E43DE3-253A-5FFA-806A-40612D60060A}" dt="2026-01-12T14:55:23.900" v="3663" actId="20577"/>
        <pc:sldMkLst>
          <pc:docMk/>
          <pc:sldMk cId="2470872925" sldId="390"/>
        </pc:sldMkLst>
      </pc:sldChg>
      <pc:sldChg chg="addSp delSp modSp mod">
        <pc:chgData name="Ramón Soer" userId="733e917f-8980-4b2c-95b6-b16c806f84ae" providerId="ADAL" clId="{94E43DE3-253A-5FFA-806A-40612D60060A}" dt="2026-01-15T16:00:14.535" v="4083" actId="20577"/>
        <pc:sldMkLst>
          <pc:docMk/>
          <pc:sldMk cId="791908023" sldId="396"/>
        </pc:sldMkLst>
        <pc:spChg chg="add mod">
          <ac:chgData name="Ramón Soer" userId="733e917f-8980-4b2c-95b6-b16c806f84ae" providerId="ADAL" clId="{94E43DE3-253A-5FFA-806A-40612D60060A}" dt="2026-01-15T16:00:14.535" v="4083" actId="20577"/>
          <ac:spMkLst>
            <pc:docMk/>
            <pc:sldMk cId="791908023" sldId="396"/>
            <ac:spMk id="6" creationId="{0146CA52-440E-65AC-6F02-02CE5E6781A9}"/>
          </ac:spMkLst>
        </pc:spChg>
      </pc:sldChg>
    </pc:docChg>
  </pc:docChgLst>
  <pc:docChgLst>
    <pc:chgData name="Ramón Soer" userId="S::ramon_dutchsafetygroup.nl#ext#@reanimatieraad.onmicrosoft.com::b45f57fd-2b24-4ae4-a2ad-95374bb576f1" providerId="AD" clId="Web-{69B0C6A6-A852-D60B-5F5A-BF50ECAA33E9}"/>
    <pc:docChg chg="modSld">
      <pc:chgData name="Ramón Soer" userId="S::ramon_dutchsafetygroup.nl#ext#@reanimatieraad.onmicrosoft.com::b45f57fd-2b24-4ae4-a2ad-95374bb576f1" providerId="AD" clId="Web-{69B0C6A6-A852-D60B-5F5A-BF50ECAA33E9}" dt="2026-01-16T07:12:33.140" v="2" actId="14100"/>
      <pc:docMkLst>
        <pc:docMk/>
      </pc:docMkLst>
      <pc:sldChg chg="delSp modSp">
        <pc:chgData name="Ramón Soer" userId="S::ramon_dutchsafetygroup.nl#ext#@reanimatieraad.onmicrosoft.com::b45f57fd-2b24-4ae4-a2ad-95374bb576f1" providerId="AD" clId="Web-{69B0C6A6-A852-D60B-5F5A-BF50ECAA33E9}" dt="2026-01-16T07:12:33.140" v="2" actId="14100"/>
        <pc:sldMkLst>
          <pc:docMk/>
          <pc:sldMk cId="3478546805" sldId="376"/>
        </pc:sldMkLst>
        <pc:picChg chg="mod">
          <ac:chgData name="Ramón Soer" userId="S::ramon_dutchsafetygroup.nl#ext#@reanimatieraad.onmicrosoft.com::b45f57fd-2b24-4ae4-a2ad-95374bb576f1" providerId="AD" clId="Web-{69B0C6A6-A852-D60B-5F5A-BF50ECAA33E9}" dt="2026-01-16T07:12:33.140" v="2" actId="14100"/>
          <ac:picMkLst>
            <pc:docMk/>
            <pc:sldMk cId="3478546805" sldId="376"/>
            <ac:picMk id="4" creationId="{2B0E32C9-5BC6-8133-812E-DABB118FB091}"/>
          </ac:picMkLst>
        </pc:picChg>
      </pc:sldChg>
    </pc:docChg>
  </pc:docChgLst>
  <pc:docChgLst>
    <pc:chgData name="Ramón Soer" userId="S::ramon_dutchsafetygroup.nl#ext#@reanimatieraad.onmicrosoft.com::b45f57fd-2b24-4ae4-a2ad-95374bb576f1" providerId="AD" clId="Web-{7151106D-B511-4D9C-DB7C-B2F4C7865634}"/>
    <pc:docChg chg="modSld">
      <pc:chgData name="Ramón Soer" userId="S::ramon_dutchsafetygroup.nl#ext#@reanimatieraad.onmicrosoft.com::b45f57fd-2b24-4ae4-a2ad-95374bb576f1" providerId="AD" clId="Web-{7151106D-B511-4D9C-DB7C-B2F4C7865634}" dt="2026-01-23T08:26:25.717" v="0"/>
      <pc:docMkLst>
        <pc:docMk/>
      </pc:docMkLst>
      <pc:sldChg chg="modNotes">
        <pc:chgData name="Ramón Soer" userId="S::ramon_dutchsafetygroup.nl#ext#@reanimatieraad.onmicrosoft.com::b45f57fd-2b24-4ae4-a2ad-95374bb576f1" providerId="AD" clId="Web-{7151106D-B511-4D9C-DB7C-B2F4C7865634}" dt="2026-01-23T08:26:25.717" v="0"/>
        <pc:sldMkLst>
          <pc:docMk/>
          <pc:sldMk cId="3478546805" sldId="376"/>
        </pc:sldMkLst>
      </pc:sldChg>
    </pc:docChg>
  </pc:docChgLst>
  <pc:docChgLst>
    <pc:chgData name="Ramón Soer" userId="S::ramon_dutchsafetygroup.nl#ext#@reanimatieraad.onmicrosoft.com::b45f57fd-2b24-4ae4-a2ad-95374bb576f1" providerId="AD" clId="Web-{C93667CF-C20E-BF42-11DB-B0D0029CDE21}"/>
    <pc:docChg chg="addSld modSld modSection">
      <pc:chgData name="Ramón Soer" userId="S::ramon_dutchsafetygroup.nl#ext#@reanimatieraad.onmicrosoft.com::b45f57fd-2b24-4ae4-a2ad-95374bb576f1" providerId="AD" clId="Web-{C93667CF-C20E-BF42-11DB-B0D0029CDE21}" dt="2026-01-27T16:31:18.791" v="91" actId="20577"/>
      <pc:docMkLst>
        <pc:docMk/>
      </pc:docMkLst>
      <pc:sldChg chg="modSp">
        <pc:chgData name="Ramón Soer" userId="S::ramon_dutchsafetygroup.nl#ext#@reanimatieraad.onmicrosoft.com::b45f57fd-2b24-4ae4-a2ad-95374bb576f1" providerId="AD" clId="Web-{C93667CF-C20E-BF42-11DB-B0D0029CDE21}" dt="2026-01-27T16:28:57.222" v="36" actId="20577"/>
        <pc:sldMkLst>
          <pc:docMk/>
          <pc:sldMk cId="2403633966" sldId="275"/>
        </pc:sldMkLst>
        <pc:spChg chg="mod">
          <ac:chgData name="Ramón Soer" userId="S::ramon_dutchsafetygroup.nl#ext#@reanimatieraad.onmicrosoft.com::b45f57fd-2b24-4ae4-a2ad-95374bb576f1" providerId="AD" clId="Web-{C93667CF-C20E-BF42-11DB-B0D0029CDE21}" dt="2026-01-27T16:28:57.222" v="36" actId="20577"/>
          <ac:spMkLst>
            <pc:docMk/>
            <pc:sldMk cId="2403633966" sldId="275"/>
            <ac:spMk id="4" creationId="{A6BB6448-D2CF-981E-AC05-2867E6D71F21}"/>
          </ac:spMkLst>
        </pc:spChg>
      </pc:sldChg>
      <pc:sldChg chg="modSp">
        <pc:chgData name="Ramón Soer" userId="S::ramon_dutchsafetygroup.nl#ext#@reanimatieraad.onmicrosoft.com::b45f57fd-2b24-4ae4-a2ad-95374bb576f1" providerId="AD" clId="Web-{C93667CF-C20E-BF42-11DB-B0D0029CDE21}" dt="2026-01-27T16:29:32.958" v="51" actId="20577"/>
        <pc:sldMkLst>
          <pc:docMk/>
          <pc:sldMk cId="1380693147" sldId="367"/>
        </pc:sldMkLst>
        <pc:spChg chg="mod">
          <ac:chgData name="Ramón Soer" userId="S::ramon_dutchsafetygroup.nl#ext#@reanimatieraad.onmicrosoft.com::b45f57fd-2b24-4ae4-a2ad-95374bb576f1" providerId="AD" clId="Web-{C93667CF-C20E-BF42-11DB-B0D0029CDE21}" dt="2026-01-27T16:29:32.958" v="51" actId="20577"/>
          <ac:spMkLst>
            <pc:docMk/>
            <pc:sldMk cId="1380693147" sldId="367"/>
            <ac:spMk id="4" creationId="{645107DF-9F13-7E63-1715-4A3B9565C469}"/>
          </ac:spMkLst>
        </pc:spChg>
      </pc:sldChg>
      <pc:sldChg chg="modSp">
        <pc:chgData name="Ramón Soer" userId="S::ramon_dutchsafetygroup.nl#ext#@reanimatieraad.onmicrosoft.com::b45f57fd-2b24-4ae4-a2ad-95374bb576f1" providerId="AD" clId="Web-{C93667CF-C20E-BF42-11DB-B0D0029CDE21}" dt="2026-01-27T16:29:42.989" v="55" actId="20577"/>
        <pc:sldMkLst>
          <pc:docMk/>
          <pc:sldMk cId="3499811145" sldId="369"/>
        </pc:sldMkLst>
        <pc:spChg chg="mod">
          <ac:chgData name="Ramón Soer" userId="S::ramon_dutchsafetygroup.nl#ext#@reanimatieraad.onmicrosoft.com::b45f57fd-2b24-4ae4-a2ad-95374bb576f1" providerId="AD" clId="Web-{C93667CF-C20E-BF42-11DB-B0D0029CDE21}" dt="2026-01-27T16:29:42.989" v="55" actId="20577"/>
          <ac:spMkLst>
            <pc:docMk/>
            <pc:sldMk cId="3499811145" sldId="369"/>
            <ac:spMk id="4" creationId="{CF7610E4-924B-4A31-5B82-1D1A375A42FD}"/>
          </ac:spMkLst>
        </pc:spChg>
      </pc:sldChg>
      <pc:sldChg chg="modSp">
        <pc:chgData name="Ramón Soer" userId="S::ramon_dutchsafetygroup.nl#ext#@reanimatieraad.onmicrosoft.com::b45f57fd-2b24-4ae4-a2ad-95374bb576f1" providerId="AD" clId="Web-{C93667CF-C20E-BF42-11DB-B0D0029CDE21}" dt="2026-01-27T16:29:51.271" v="61" actId="20577"/>
        <pc:sldMkLst>
          <pc:docMk/>
          <pc:sldMk cId="1188852891" sldId="370"/>
        </pc:sldMkLst>
        <pc:spChg chg="mod">
          <ac:chgData name="Ramón Soer" userId="S::ramon_dutchsafetygroup.nl#ext#@reanimatieraad.onmicrosoft.com::b45f57fd-2b24-4ae4-a2ad-95374bb576f1" providerId="AD" clId="Web-{C93667CF-C20E-BF42-11DB-B0D0029CDE21}" dt="2026-01-27T16:29:51.271" v="61" actId="20577"/>
          <ac:spMkLst>
            <pc:docMk/>
            <pc:sldMk cId="1188852891" sldId="370"/>
            <ac:spMk id="4" creationId="{9F6E8C4E-B2E5-2D95-4300-58A62A249023}"/>
          </ac:spMkLst>
        </pc:spChg>
      </pc:sldChg>
      <pc:sldChg chg="modSp">
        <pc:chgData name="Ramón Soer" userId="S::ramon_dutchsafetygroup.nl#ext#@reanimatieraad.onmicrosoft.com::b45f57fd-2b24-4ae4-a2ad-95374bb576f1" providerId="AD" clId="Web-{C93667CF-C20E-BF42-11DB-B0D0029CDE21}" dt="2026-01-27T16:29:59.069" v="67" actId="20577"/>
        <pc:sldMkLst>
          <pc:docMk/>
          <pc:sldMk cId="1237114678" sldId="371"/>
        </pc:sldMkLst>
        <pc:spChg chg="mod">
          <ac:chgData name="Ramón Soer" userId="S::ramon_dutchsafetygroup.nl#ext#@reanimatieraad.onmicrosoft.com::b45f57fd-2b24-4ae4-a2ad-95374bb576f1" providerId="AD" clId="Web-{C93667CF-C20E-BF42-11DB-B0D0029CDE21}" dt="2026-01-27T16:29:59.069" v="67" actId="20577"/>
          <ac:spMkLst>
            <pc:docMk/>
            <pc:sldMk cId="1237114678" sldId="371"/>
            <ac:spMk id="4" creationId="{084038CB-73A5-CDED-65D1-49DCD8BC02BE}"/>
          </ac:spMkLst>
        </pc:spChg>
      </pc:sldChg>
      <pc:sldChg chg="modSp">
        <pc:chgData name="Ramón Soer" userId="S::ramon_dutchsafetygroup.nl#ext#@reanimatieraad.onmicrosoft.com::b45f57fd-2b24-4ae4-a2ad-95374bb576f1" providerId="AD" clId="Web-{C93667CF-C20E-BF42-11DB-B0D0029CDE21}" dt="2026-01-27T16:30:08.131" v="73" actId="20577"/>
        <pc:sldMkLst>
          <pc:docMk/>
          <pc:sldMk cId="42263161" sldId="372"/>
        </pc:sldMkLst>
        <pc:spChg chg="mod">
          <ac:chgData name="Ramón Soer" userId="S::ramon_dutchsafetygroup.nl#ext#@reanimatieraad.onmicrosoft.com::b45f57fd-2b24-4ae4-a2ad-95374bb576f1" providerId="AD" clId="Web-{C93667CF-C20E-BF42-11DB-B0D0029CDE21}" dt="2026-01-27T16:30:08.131" v="73" actId="20577"/>
          <ac:spMkLst>
            <pc:docMk/>
            <pc:sldMk cId="42263161" sldId="372"/>
            <ac:spMk id="4" creationId="{FB5A7CC1-7E7B-5582-8FD9-59CB7D20396A}"/>
          </ac:spMkLst>
        </pc:spChg>
      </pc:sldChg>
      <pc:sldChg chg="modSp">
        <pc:chgData name="Ramón Soer" userId="S::ramon_dutchsafetygroup.nl#ext#@reanimatieraad.onmicrosoft.com::b45f57fd-2b24-4ae4-a2ad-95374bb576f1" providerId="AD" clId="Web-{C93667CF-C20E-BF42-11DB-B0D0029CDE21}" dt="2026-01-27T16:30:15.929" v="79" actId="20577"/>
        <pc:sldMkLst>
          <pc:docMk/>
          <pc:sldMk cId="58920143" sldId="373"/>
        </pc:sldMkLst>
        <pc:spChg chg="mod">
          <ac:chgData name="Ramón Soer" userId="S::ramon_dutchsafetygroup.nl#ext#@reanimatieraad.onmicrosoft.com::b45f57fd-2b24-4ae4-a2ad-95374bb576f1" providerId="AD" clId="Web-{C93667CF-C20E-BF42-11DB-B0D0029CDE21}" dt="2026-01-27T16:30:15.929" v="79" actId="20577"/>
          <ac:spMkLst>
            <pc:docMk/>
            <pc:sldMk cId="58920143" sldId="373"/>
            <ac:spMk id="4" creationId="{1B0485A8-C1BC-3107-77E2-31DF7C41522C}"/>
          </ac:spMkLst>
        </pc:spChg>
      </pc:sldChg>
      <pc:sldChg chg="modSp">
        <pc:chgData name="Ramón Soer" userId="S::ramon_dutchsafetygroup.nl#ext#@reanimatieraad.onmicrosoft.com::b45f57fd-2b24-4ae4-a2ad-95374bb576f1" providerId="AD" clId="Web-{C93667CF-C20E-BF42-11DB-B0D0029CDE21}" dt="2026-01-27T16:30:28.539" v="85" actId="20577"/>
        <pc:sldMkLst>
          <pc:docMk/>
          <pc:sldMk cId="340170789" sldId="374"/>
        </pc:sldMkLst>
        <pc:spChg chg="mod">
          <ac:chgData name="Ramón Soer" userId="S::ramon_dutchsafetygroup.nl#ext#@reanimatieraad.onmicrosoft.com::b45f57fd-2b24-4ae4-a2ad-95374bb576f1" providerId="AD" clId="Web-{C93667CF-C20E-BF42-11DB-B0D0029CDE21}" dt="2026-01-27T16:30:28.539" v="85" actId="20577"/>
          <ac:spMkLst>
            <pc:docMk/>
            <pc:sldMk cId="340170789" sldId="374"/>
            <ac:spMk id="4" creationId="{728E14B6-2E68-0048-8FDC-502A5679B013}"/>
          </ac:spMkLst>
        </pc:spChg>
      </pc:sldChg>
      <pc:sldChg chg="modSp">
        <pc:chgData name="Ramón Soer" userId="S::ramon_dutchsafetygroup.nl#ext#@reanimatieraad.onmicrosoft.com::b45f57fd-2b24-4ae4-a2ad-95374bb576f1" providerId="AD" clId="Web-{C93667CF-C20E-BF42-11DB-B0D0029CDE21}" dt="2026-01-27T16:29:24.863" v="45" actId="20577"/>
        <pc:sldMkLst>
          <pc:docMk/>
          <pc:sldMk cId="2654029476" sldId="375"/>
        </pc:sldMkLst>
        <pc:spChg chg="mod">
          <ac:chgData name="Ramón Soer" userId="S::ramon_dutchsafetygroup.nl#ext#@reanimatieraad.onmicrosoft.com::b45f57fd-2b24-4ae4-a2ad-95374bb576f1" providerId="AD" clId="Web-{C93667CF-C20E-BF42-11DB-B0D0029CDE21}" dt="2026-01-27T16:29:24.863" v="45" actId="20577"/>
          <ac:spMkLst>
            <pc:docMk/>
            <pc:sldMk cId="2654029476" sldId="375"/>
            <ac:spMk id="4" creationId="{9C15ACFD-396A-1873-869E-66A0AC838E7B}"/>
          </ac:spMkLst>
        </pc:spChg>
      </pc:sldChg>
      <pc:sldChg chg="modSp add replId">
        <pc:chgData name="Ramón Soer" userId="S::ramon_dutchsafetygroup.nl#ext#@reanimatieraad.onmicrosoft.com::b45f57fd-2b24-4ae4-a2ad-95374bb576f1" providerId="AD" clId="Web-{C93667CF-C20E-BF42-11DB-B0D0029CDE21}" dt="2026-01-27T16:31:18.791" v="91" actId="20577"/>
        <pc:sldMkLst>
          <pc:docMk/>
          <pc:sldMk cId="1544823631" sldId="397"/>
        </pc:sldMkLst>
        <pc:spChg chg="mod">
          <ac:chgData name="Ramón Soer" userId="S::ramon_dutchsafetygroup.nl#ext#@reanimatieraad.onmicrosoft.com::b45f57fd-2b24-4ae4-a2ad-95374bb576f1" providerId="AD" clId="Web-{C93667CF-C20E-BF42-11DB-B0D0029CDE21}" dt="2026-01-27T16:31:18.791" v="91" actId="20577"/>
          <ac:spMkLst>
            <pc:docMk/>
            <pc:sldMk cId="1544823631" sldId="397"/>
            <ac:spMk id="4" creationId="{AD4DE4CD-B305-216E-B9D0-739C4E3E122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0CD8B-A379-4007-B547-970946767B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04DAE9F-9553-44FB-9D88-D1214241C95D}">
      <dgm:prSet phldrT="[Text]" phldr="0" custT="1"/>
      <dgm:spPr/>
      <dgm:t>
        <a:bodyPr/>
        <a:lstStyle/>
        <a:p>
          <a:pPr rtl="0"/>
          <a:r>
            <a:rPr lang="en-US" sz="1400">
              <a:latin typeface="Calibri Light" panose="020F0302020204030204"/>
            </a:rPr>
            <a:t> </a:t>
          </a:r>
          <a:r>
            <a:rPr lang="en-US" sz="1400" err="1">
              <a:latin typeface="Calibri Light" panose="020F0302020204030204"/>
            </a:rPr>
            <a:t>Verdieping</a:t>
          </a:r>
          <a:r>
            <a:rPr lang="en-US" sz="1400">
              <a:latin typeface="Calibri Light" panose="020F0302020204030204"/>
            </a:rPr>
            <a:t> first responder</a:t>
          </a:r>
          <a:endParaRPr lang="en-US" sz="1400"/>
        </a:p>
      </dgm:t>
    </dgm:pt>
    <dgm:pt modelId="{84D6968A-AF9E-4F40-BA88-C82FF5420E43}" type="parTrans" cxnId="{96F90C03-4CE3-4A62-8204-56EF8A5B042A}">
      <dgm:prSet/>
      <dgm:spPr/>
      <dgm:t>
        <a:bodyPr/>
        <a:lstStyle/>
        <a:p>
          <a:endParaRPr lang="en-US"/>
        </a:p>
      </dgm:t>
    </dgm:pt>
    <dgm:pt modelId="{2CB02049-E273-4A16-8BCD-C59B8C8C8910}" type="sibTrans" cxnId="{96F90C03-4CE3-4A62-8204-56EF8A5B042A}">
      <dgm:prSet/>
      <dgm:spPr/>
      <dgm:t>
        <a:bodyPr/>
        <a:lstStyle/>
        <a:p>
          <a:endParaRPr lang="en-US"/>
        </a:p>
      </dgm:t>
    </dgm:pt>
    <dgm:pt modelId="{531474A9-4BED-4244-A160-D108DFDCA5CF}">
      <dgm:prSet phldrT="[Text]" phldr="0" custT="1"/>
      <dgm:spPr/>
      <dgm:t>
        <a:bodyPr/>
        <a:lstStyle/>
        <a:p>
          <a:pPr rtl="0"/>
          <a:r>
            <a:rPr lang="en-US" sz="1400">
              <a:latin typeface="Calibri Light" panose="020F0302020204030204"/>
            </a:rPr>
            <a:t> </a:t>
          </a:r>
          <a:r>
            <a:rPr lang="en-US" sz="1400" err="1">
              <a:latin typeface="Calibri Light" panose="020F0302020204030204"/>
            </a:rPr>
            <a:t>Niet</a:t>
          </a:r>
          <a:r>
            <a:rPr lang="en-US" sz="1400">
              <a:latin typeface="Calibri Light" panose="020F0302020204030204"/>
            </a:rPr>
            <a:t> </a:t>
          </a:r>
          <a:r>
            <a:rPr lang="en-US" sz="1400" err="1">
              <a:latin typeface="Calibri Light" panose="020F0302020204030204"/>
            </a:rPr>
            <a:t>technische</a:t>
          </a:r>
          <a:r>
            <a:rPr lang="en-US" sz="1400">
              <a:latin typeface="Calibri Light" panose="020F0302020204030204"/>
            </a:rPr>
            <a:t> </a:t>
          </a:r>
          <a:r>
            <a:rPr lang="en-US" sz="1400" err="1">
              <a:latin typeface="Calibri Light" panose="020F0302020204030204"/>
            </a:rPr>
            <a:t>vaardigheden</a:t>
          </a:r>
          <a:endParaRPr lang="en-US" sz="1400"/>
        </a:p>
      </dgm:t>
    </dgm:pt>
    <dgm:pt modelId="{3B327177-4B75-46CD-AD07-695AFB1C8AA0}" type="parTrans" cxnId="{D578D5F6-0E2F-4B6D-A54A-2B7BFFE3389A}">
      <dgm:prSet/>
      <dgm:spPr/>
      <dgm:t>
        <a:bodyPr/>
        <a:lstStyle/>
        <a:p>
          <a:endParaRPr lang="en-US"/>
        </a:p>
      </dgm:t>
    </dgm:pt>
    <dgm:pt modelId="{3E6BDB7B-6780-428B-9E1D-714B4C95CCE6}" type="sibTrans" cxnId="{D578D5F6-0E2F-4B6D-A54A-2B7BFFE3389A}">
      <dgm:prSet/>
      <dgm:spPr/>
      <dgm:t>
        <a:bodyPr/>
        <a:lstStyle/>
        <a:p>
          <a:endParaRPr lang="en-US"/>
        </a:p>
      </dgm:t>
    </dgm:pt>
    <dgm:pt modelId="{D4858E2D-9296-4AE9-A533-12AB33F751E1}">
      <dgm:prSet phldrT="[Text]" phldr="0" custT="1"/>
      <dgm:spPr/>
      <dgm:t>
        <a:bodyPr/>
        <a:lstStyle/>
        <a:p>
          <a:pPr rtl="0"/>
          <a:r>
            <a:rPr lang="en-US" sz="1400">
              <a:latin typeface="Calibri Light" panose="020F0302020204030204"/>
            </a:rPr>
            <a:t> </a:t>
          </a:r>
          <a:r>
            <a:rPr lang="en-US" sz="1400" err="1">
              <a:latin typeface="Calibri Light" panose="020F0302020204030204"/>
            </a:rPr>
            <a:t>Aanvullende</a:t>
          </a:r>
          <a:r>
            <a:rPr lang="en-US" sz="1400">
              <a:latin typeface="Calibri Light" panose="020F0302020204030204"/>
            </a:rPr>
            <a:t> vaardigheden</a:t>
          </a:r>
          <a:endParaRPr lang="en-US" sz="1400"/>
        </a:p>
      </dgm:t>
    </dgm:pt>
    <dgm:pt modelId="{119613AC-E8C1-45FC-8DCB-157155EA986D}" type="parTrans" cxnId="{E1E55808-4E48-4437-B46B-82B8AD9AAF7C}">
      <dgm:prSet/>
      <dgm:spPr/>
      <dgm:t>
        <a:bodyPr/>
        <a:lstStyle/>
        <a:p>
          <a:endParaRPr lang="en-US"/>
        </a:p>
      </dgm:t>
    </dgm:pt>
    <dgm:pt modelId="{3EADA3C8-B286-492F-ADD0-86326F51B7E5}" type="sibTrans" cxnId="{E1E55808-4E48-4437-B46B-82B8AD9AAF7C}">
      <dgm:prSet/>
      <dgm:spPr/>
      <dgm:t>
        <a:bodyPr/>
        <a:lstStyle/>
        <a:p>
          <a:endParaRPr lang="en-US"/>
        </a:p>
      </dgm:t>
    </dgm:pt>
    <dgm:pt modelId="{C7D598B8-0623-4C97-8614-BA717D9F60FA}">
      <dgm:prSet phldrT="[Text]" phldr="0" custT="1"/>
      <dgm:spPr/>
      <dgm:t>
        <a:bodyPr/>
        <a:lstStyle/>
        <a:p>
          <a:pPr rtl="0"/>
          <a:r>
            <a:rPr lang="en-US" sz="1400">
              <a:latin typeface="Calibri Light" panose="020F0302020204030204"/>
            </a:rPr>
            <a:t> </a:t>
          </a:r>
          <a:r>
            <a:rPr lang="en-US" sz="1400" err="1">
              <a:latin typeface="Calibri Light" panose="020F0302020204030204"/>
            </a:rPr>
            <a:t>Beademen</a:t>
          </a:r>
          <a:r>
            <a:rPr lang="en-US" sz="1400">
              <a:latin typeface="Calibri Light" panose="020F0302020204030204"/>
            </a:rPr>
            <a:t> met hulpmiddelen</a:t>
          </a:r>
        </a:p>
      </dgm:t>
    </dgm:pt>
    <dgm:pt modelId="{D8EAF9DC-E49E-4529-80B9-C8070C54E211}" type="parTrans" cxnId="{60C36524-5BD5-4E9E-9680-7BB6BEA4F3CE}">
      <dgm:prSet/>
      <dgm:spPr/>
      <dgm:t>
        <a:bodyPr/>
        <a:lstStyle/>
        <a:p>
          <a:endParaRPr lang="en-US"/>
        </a:p>
      </dgm:t>
    </dgm:pt>
    <dgm:pt modelId="{FAA12A22-ABFB-4FB5-A365-74B429CEA166}" type="sibTrans" cxnId="{60C36524-5BD5-4E9E-9680-7BB6BEA4F3CE}">
      <dgm:prSet/>
      <dgm:spPr/>
      <dgm:t>
        <a:bodyPr/>
        <a:lstStyle/>
        <a:p>
          <a:endParaRPr lang="en-US"/>
        </a:p>
      </dgm:t>
    </dgm:pt>
    <dgm:pt modelId="{83A488C1-0120-4221-9C6C-E332847EF590}">
      <dgm:prSet phldr="0" custT="1"/>
      <dgm:spPr/>
      <dgm:t>
        <a:bodyPr/>
        <a:lstStyle/>
        <a:p>
          <a:pPr rtl="0"/>
          <a:r>
            <a:rPr lang="en-US" sz="1400">
              <a:latin typeface="Calibri Light" panose="020F0302020204030204"/>
            </a:rPr>
            <a:t> Speciale scenario's</a:t>
          </a:r>
        </a:p>
      </dgm:t>
    </dgm:pt>
    <dgm:pt modelId="{077F2EBE-BCC4-45CB-B3FD-BA024003FA5B}" type="parTrans" cxnId="{6D13A970-2B42-4B1F-82D1-8FA9D17A58EE}">
      <dgm:prSet/>
      <dgm:spPr/>
      <dgm:t>
        <a:bodyPr/>
        <a:lstStyle/>
        <a:p>
          <a:endParaRPr lang="nl-NL"/>
        </a:p>
      </dgm:t>
    </dgm:pt>
    <dgm:pt modelId="{7F47801F-EEC8-4979-A055-3729417040D5}" type="sibTrans" cxnId="{6D13A970-2B42-4B1F-82D1-8FA9D17A58EE}">
      <dgm:prSet/>
      <dgm:spPr/>
      <dgm:t>
        <a:bodyPr/>
        <a:lstStyle/>
        <a:p>
          <a:endParaRPr lang="nl-NL"/>
        </a:p>
      </dgm:t>
    </dgm:pt>
    <dgm:pt modelId="{5A65BB95-27E9-8540-B7B4-01930AE1C4E0}">
      <dgm:prSet custT="1"/>
      <dgm:spPr/>
      <dgm:t>
        <a:bodyPr/>
        <a:lstStyle/>
        <a:p>
          <a:r>
            <a:rPr lang="nl-NL" sz="1400"/>
            <a:t> </a:t>
          </a:r>
          <a:r>
            <a:rPr lang="nl-NL" sz="1400" err="1"/>
            <a:t>Doelgroepspecifieke</a:t>
          </a:r>
          <a:r>
            <a:rPr lang="nl-NL" sz="1400"/>
            <a:t> vaardigheden</a:t>
          </a:r>
        </a:p>
      </dgm:t>
    </dgm:pt>
    <dgm:pt modelId="{43BE8CCD-AE10-EA42-B20E-74E176A5EDEE}" type="parTrans" cxnId="{62263931-FCF0-CC47-8127-8C1F1C7F3F2A}">
      <dgm:prSet/>
      <dgm:spPr/>
      <dgm:t>
        <a:bodyPr/>
        <a:lstStyle/>
        <a:p>
          <a:endParaRPr lang="nl-NL"/>
        </a:p>
      </dgm:t>
    </dgm:pt>
    <dgm:pt modelId="{2EF8C285-AFAA-014C-8961-3F280E72A0CE}" type="sibTrans" cxnId="{62263931-FCF0-CC47-8127-8C1F1C7F3F2A}">
      <dgm:prSet/>
      <dgm:spPr/>
      <dgm:t>
        <a:bodyPr/>
        <a:lstStyle/>
        <a:p>
          <a:endParaRPr lang="nl-NL"/>
        </a:p>
      </dgm:t>
    </dgm:pt>
    <dgm:pt modelId="{55EAD2FC-C1AE-424B-9062-E0319025A2A2}" type="pres">
      <dgm:prSet presAssocID="{ED20CD8B-A379-4007-B547-970946767B2D}" presName="cycle" presStyleCnt="0">
        <dgm:presLayoutVars>
          <dgm:dir/>
          <dgm:resizeHandles val="exact"/>
        </dgm:presLayoutVars>
      </dgm:prSet>
      <dgm:spPr/>
    </dgm:pt>
    <dgm:pt modelId="{A2CBD175-489C-45B0-9940-81955C13C6F6}" type="pres">
      <dgm:prSet presAssocID="{B04DAE9F-9553-44FB-9D88-D1214241C95D}" presName="node" presStyleLbl="node1" presStyleIdx="0" presStyleCnt="6">
        <dgm:presLayoutVars>
          <dgm:bulletEnabled val="1"/>
        </dgm:presLayoutVars>
      </dgm:prSet>
      <dgm:spPr/>
    </dgm:pt>
    <dgm:pt modelId="{BD941EBB-7F8E-465C-B0EE-07BE74ECE57E}" type="pres">
      <dgm:prSet presAssocID="{B04DAE9F-9553-44FB-9D88-D1214241C95D}" presName="spNode" presStyleCnt="0"/>
      <dgm:spPr/>
    </dgm:pt>
    <dgm:pt modelId="{BBE640F0-B00F-4F6E-8C12-DFE72D068343}" type="pres">
      <dgm:prSet presAssocID="{2CB02049-E273-4A16-8BCD-C59B8C8C8910}" presName="sibTrans" presStyleLbl="sibTrans1D1" presStyleIdx="0" presStyleCnt="6"/>
      <dgm:spPr/>
    </dgm:pt>
    <dgm:pt modelId="{2926D54E-4578-4CFD-BBAD-07F9859427DE}" type="pres">
      <dgm:prSet presAssocID="{531474A9-4BED-4244-A160-D108DFDCA5CF}" presName="node" presStyleLbl="node1" presStyleIdx="1" presStyleCnt="6">
        <dgm:presLayoutVars>
          <dgm:bulletEnabled val="1"/>
        </dgm:presLayoutVars>
      </dgm:prSet>
      <dgm:spPr/>
    </dgm:pt>
    <dgm:pt modelId="{DD45BF22-0929-4166-AF3C-AC6841C9A3E3}" type="pres">
      <dgm:prSet presAssocID="{531474A9-4BED-4244-A160-D108DFDCA5CF}" presName="spNode" presStyleCnt="0"/>
      <dgm:spPr/>
    </dgm:pt>
    <dgm:pt modelId="{0F3A3CF9-503B-423F-B666-C2AE154CFEA4}" type="pres">
      <dgm:prSet presAssocID="{3E6BDB7B-6780-428B-9E1D-714B4C95CCE6}" presName="sibTrans" presStyleLbl="sibTrans1D1" presStyleIdx="1" presStyleCnt="6"/>
      <dgm:spPr/>
    </dgm:pt>
    <dgm:pt modelId="{F08BC873-FCD9-4DB8-AC63-55111760E97A}" type="pres">
      <dgm:prSet presAssocID="{D4858E2D-9296-4AE9-A533-12AB33F751E1}" presName="node" presStyleLbl="node1" presStyleIdx="2" presStyleCnt="6">
        <dgm:presLayoutVars>
          <dgm:bulletEnabled val="1"/>
        </dgm:presLayoutVars>
      </dgm:prSet>
      <dgm:spPr/>
    </dgm:pt>
    <dgm:pt modelId="{E1B63357-4430-4D26-9B11-E120970BAEF6}" type="pres">
      <dgm:prSet presAssocID="{D4858E2D-9296-4AE9-A533-12AB33F751E1}" presName="spNode" presStyleCnt="0"/>
      <dgm:spPr/>
    </dgm:pt>
    <dgm:pt modelId="{781351AD-7F0F-4CB1-B111-2E8712E6A0B9}" type="pres">
      <dgm:prSet presAssocID="{3EADA3C8-B286-492F-ADD0-86326F51B7E5}" presName="sibTrans" presStyleLbl="sibTrans1D1" presStyleIdx="2" presStyleCnt="6"/>
      <dgm:spPr/>
    </dgm:pt>
    <dgm:pt modelId="{80FA4230-4808-44E4-8C34-D38CE0BB83F1}" type="pres">
      <dgm:prSet presAssocID="{C7D598B8-0623-4C97-8614-BA717D9F60FA}" presName="node" presStyleLbl="node1" presStyleIdx="3" presStyleCnt="6">
        <dgm:presLayoutVars>
          <dgm:bulletEnabled val="1"/>
        </dgm:presLayoutVars>
      </dgm:prSet>
      <dgm:spPr/>
    </dgm:pt>
    <dgm:pt modelId="{6B1BA580-A8C1-4CA6-B212-198C9602F2B5}" type="pres">
      <dgm:prSet presAssocID="{C7D598B8-0623-4C97-8614-BA717D9F60FA}" presName="spNode" presStyleCnt="0"/>
      <dgm:spPr/>
    </dgm:pt>
    <dgm:pt modelId="{8FDAE4CC-B1DA-4C33-993F-F1324AF9B98A}" type="pres">
      <dgm:prSet presAssocID="{FAA12A22-ABFB-4FB5-A365-74B429CEA166}" presName="sibTrans" presStyleLbl="sibTrans1D1" presStyleIdx="3" presStyleCnt="6"/>
      <dgm:spPr/>
    </dgm:pt>
    <dgm:pt modelId="{B2F14246-8698-4F5F-9D80-EF5096F9AA7C}" type="pres">
      <dgm:prSet presAssocID="{83A488C1-0120-4221-9C6C-E332847EF590}" presName="node" presStyleLbl="node1" presStyleIdx="4" presStyleCnt="6">
        <dgm:presLayoutVars>
          <dgm:bulletEnabled val="1"/>
        </dgm:presLayoutVars>
      </dgm:prSet>
      <dgm:spPr/>
    </dgm:pt>
    <dgm:pt modelId="{9791965E-DBA9-4361-9FC1-49C9EDF324A9}" type="pres">
      <dgm:prSet presAssocID="{83A488C1-0120-4221-9C6C-E332847EF590}" presName="spNode" presStyleCnt="0"/>
      <dgm:spPr/>
    </dgm:pt>
    <dgm:pt modelId="{6AEB9E32-B22D-46BD-A648-82199E3FCD1C}" type="pres">
      <dgm:prSet presAssocID="{7F47801F-EEC8-4979-A055-3729417040D5}" presName="sibTrans" presStyleLbl="sibTrans1D1" presStyleIdx="4" presStyleCnt="6"/>
      <dgm:spPr/>
    </dgm:pt>
    <dgm:pt modelId="{E61ECB79-5B86-8E43-AA40-CA7E8C551D6D}" type="pres">
      <dgm:prSet presAssocID="{5A65BB95-27E9-8540-B7B4-01930AE1C4E0}" presName="node" presStyleLbl="node1" presStyleIdx="5" presStyleCnt="6">
        <dgm:presLayoutVars>
          <dgm:bulletEnabled val="1"/>
        </dgm:presLayoutVars>
      </dgm:prSet>
      <dgm:spPr/>
    </dgm:pt>
    <dgm:pt modelId="{B74DEE4F-9319-1C43-958C-EC768803EAC5}" type="pres">
      <dgm:prSet presAssocID="{5A65BB95-27E9-8540-B7B4-01930AE1C4E0}" presName="spNode" presStyleCnt="0"/>
      <dgm:spPr/>
    </dgm:pt>
    <dgm:pt modelId="{7708607E-8819-2C40-9B23-F32850741E16}" type="pres">
      <dgm:prSet presAssocID="{2EF8C285-AFAA-014C-8961-3F280E72A0CE}" presName="sibTrans" presStyleLbl="sibTrans1D1" presStyleIdx="5" presStyleCnt="6"/>
      <dgm:spPr/>
    </dgm:pt>
  </dgm:ptLst>
  <dgm:cxnLst>
    <dgm:cxn modelId="{96F90C03-4CE3-4A62-8204-56EF8A5B042A}" srcId="{ED20CD8B-A379-4007-B547-970946767B2D}" destId="{B04DAE9F-9553-44FB-9D88-D1214241C95D}" srcOrd="0" destOrd="0" parTransId="{84D6968A-AF9E-4F40-BA88-C82FF5420E43}" sibTransId="{2CB02049-E273-4A16-8BCD-C59B8C8C8910}"/>
    <dgm:cxn modelId="{E1E55808-4E48-4437-B46B-82B8AD9AAF7C}" srcId="{ED20CD8B-A379-4007-B547-970946767B2D}" destId="{D4858E2D-9296-4AE9-A533-12AB33F751E1}" srcOrd="2" destOrd="0" parTransId="{119613AC-E8C1-45FC-8DCB-157155EA986D}" sibTransId="{3EADA3C8-B286-492F-ADD0-86326F51B7E5}"/>
    <dgm:cxn modelId="{2C63BB08-E241-4DA0-852B-4887ECB4DA92}" type="presOf" srcId="{2CB02049-E273-4A16-8BCD-C59B8C8C8910}" destId="{BBE640F0-B00F-4F6E-8C12-DFE72D068343}" srcOrd="0" destOrd="0" presId="urn:microsoft.com/office/officeart/2005/8/layout/cycle5"/>
    <dgm:cxn modelId="{60C36524-5BD5-4E9E-9680-7BB6BEA4F3CE}" srcId="{ED20CD8B-A379-4007-B547-970946767B2D}" destId="{C7D598B8-0623-4C97-8614-BA717D9F60FA}" srcOrd="3" destOrd="0" parTransId="{D8EAF9DC-E49E-4529-80B9-C8070C54E211}" sibTransId="{FAA12A22-ABFB-4FB5-A365-74B429CEA166}"/>
    <dgm:cxn modelId="{756D562D-C024-4008-8F78-4E3044A09C55}" type="presOf" srcId="{7F47801F-EEC8-4979-A055-3729417040D5}" destId="{6AEB9E32-B22D-46BD-A648-82199E3FCD1C}" srcOrd="0" destOrd="0" presId="urn:microsoft.com/office/officeart/2005/8/layout/cycle5"/>
    <dgm:cxn modelId="{62263931-FCF0-CC47-8127-8C1F1C7F3F2A}" srcId="{ED20CD8B-A379-4007-B547-970946767B2D}" destId="{5A65BB95-27E9-8540-B7B4-01930AE1C4E0}" srcOrd="5" destOrd="0" parTransId="{43BE8CCD-AE10-EA42-B20E-74E176A5EDEE}" sibTransId="{2EF8C285-AFAA-014C-8961-3F280E72A0CE}"/>
    <dgm:cxn modelId="{18E7A940-5EAD-4C49-9BBE-5692F03C7FBA}" type="presOf" srcId="{5A65BB95-27E9-8540-B7B4-01930AE1C4E0}" destId="{E61ECB79-5B86-8E43-AA40-CA7E8C551D6D}" srcOrd="0" destOrd="0" presId="urn:microsoft.com/office/officeart/2005/8/layout/cycle5"/>
    <dgm:cxn modelId="{175EBE5E-868D-4CF3-8BBA-F473728FE732}" type="presOf" srcId="{ED20CD8B-A379-4007-B547-970946767B2D}" destId="{55EAD2FC-C1AE-424B-9062-E0319025A2A2}" srcOrd="0" destOrd="0" presId="urn:microsoft.com/office/officeart/2005/8/layout/cycle5"/>
    <dgm:cxn modelId="{6D13A970-2B42-4B1F-82D1-8FA9D17A58EE}" srcId="{ED20CD8B-A379-4007-B547-970946767B2D}" destId="{83A488C1-0120-4221-9C6C-E332847EF590}" srcOrd="4" destOrd="0" parTransId="{077F2EBE-BCC4-45CB-B3FD-BA024003FA5B}" sibTransId="{7F47801F-EEC8-4979-A055-3729417040D5}"/>
    <dgm:cxn modelId="{75E83672-4FDB-4390-993F-C73E88BBAA81}" type="presOf" srcId="{B04DAE9F-9553-44FB-9D88-D1214241C95D}" destId="{A2CBD175-489C-45B0-9940-81955C13C6F6}" srcOrd="0" destOrd="0" presId="urn:microsoft.com/office/officeart/2005/8/layout/cycle5"/>
    <dgm:cxn modelId="{DBBD2986-4F17-42B2-9BEF-89554093E36D}" type="presOf" srcId="{3EADA3C8-B286-492F-ADD0-86326F51B7E5}" destId="{781351AD-7F0F-4CB1-B111-2E8712E6A0B9}" srcOrd="0" destOrd="0" presId="urn:microsoft.com/office/officeart/2005/8/layout/cycle5"/>
    <dgm:cxn modelId="{454E7D90-9122-4CCA-97E4-DAAA7B8AA572}" type="presOf" srcId="{FAA12A22-ABFB-4FB5-A365-74B429CEA166}" destId="{8FDAE4CC-B1DA-4C33-993F-F1324AF9B98A}" srcOrd="0" destOrd="0" presId="urn:microsoft.com/office/officeart/2005/8/layout/cycle5"/>
    <dgm:cxn modelId="{C6B9CD9E-7504-4B22-B71C-434E678C9DF8}" type="presOf" srcId="{83A488C1-0120-4221-9C6C-E332847EF590}" destId="{B2F14246-8698-4F5F-9D80-EF5096F9AA7C}" srcOrd="0" destOrd="0" presId="urn:microsoft.com/office/officeart/2005/8/layout/cycle5"/>
    <dgm:cxn modelId="{73BE8BA1-18DD-4A6A-9D2E-2C053FACCC58}" type="presOf" srcId="{3E6BDB7B-6780-428B-9E1D-714B4C95CCE6}" destId="{0F3A3CF9-503B-423F-B666-C2AE154CFEA4}" srcOrd="0" destOrd="0" presId="urn:microsoft.com/office/officeart/2005/8/layout/cycle5"/>
    <dgm:cxn modelId="{23E4C8AA-659C-45C0-9EB4-2C3225F8AD98}" type="presOf" srcId="{C7D598B8-0623-4C97-8614-BA717D9F60FA}" destId="{80FA4230-4808-44E4-8C34-D38CE0BB83F1}" srcOrd="0" destOrd="0" presId="urn:microsoft.com/office/officeart/2005/8/layout/cycle5"/>
    <dgm:cxn modelId="{DF9826D6-BE5A-46EF-BFBD-A285D717A083}" type="presOf" srcId="{D4858E2D-9296-4AE9-A533-12AB33F751E1}" destId="{F08BC873-FCD9-4DB8-AC63-55111760E97A}" srcOrd="0" destOrd="0" presId="urn:microsoft.com/office/officeart/2005/8/layout/cycle5"/>
    <dgm:cxn modelId="{448FCCDB-BADA-475F-9EA6-686AA87F0164}" type="presOf" srcId="{531474A9-4BED-4244-A160-D108DFDCA5CF}" destId="{2926D54E-4578-4CFD-BBAD-07F9859427DE}" srcOrd="0" destOrd="0" presId="urn:microsoft.com/office/officeart/2005/8/layout/cycle5"/>
    <dgm:cxn modelId="{F47DE1E3-87FF-0C4D-8D73-C6B8BE05D2FB}" type="presOf" srcId="{2EF8C285-AFAA-014C-8961-3F280E72A0CE}" destId="{7708607E-8819-2C40-9B23-F32850741E16}" srcOrd="0" destOrd="0" presId="urn:microsoft.com/office/officeart/2005/8/layout/cycle5"/>
    <dgm:cxn modelId="{D578D5F6-0E2F-4B6D-A54A-2B7BFFE3389A}" srcId="{ED20CD8B-A379-4007-B547-970946767B2D}" destId="{531474A9-4BED-4244-A160-D108DFDCA5CF}" srcOrd="1" destOrd="0" parTransId="{3B327177-4B75-46CD-AD07-695AFB1C8AA0}" sibTransId="{3E6BDB7B-6780-428B-9E1D-714B4C95CCE6}"/>
    <dgm:cxn modelId="{33054243-D626-4DAD-BE8F-262AE74B806E}" type="presParOf" srcId="{55EAD2FC-C1AE-424B-9062-E0319025A2A2}" destId="{A2CBD175-489C-45B0-9940-81955C13C6F6}" srcOrd="0" destOrd="0" presId="urn:microsoft.com/office/officeart/2005/8/layout/cycle5"/>
    <dgm:cxn modelId="{4FC3A3BA-2B4A-4D2F-B2A6-D8945855FF5D}" type="presParOf" srcId="{55EAD2FC-C1AE-424B-9062-E0319025A2A2}" destId="{BD941EBB-7F8E-465C-B0EE-07BE74ECE57E}" srcOrd="1" destOrd="0" presId="urn:microsoft.com/office/officeart/2005/8/layout/cycle5"/>
    <dgm:cxn modelId="{60C99125-7AA6-4268-8AE7-B3B7EE13BF84}" type="presParOf" srcId="{55EAD2FC-C1AE-424B-9062-E0319025A2A2}" destId="{BBE640F0-B00F-4F6E-8C12-DFE72D068343}" srcOrd="2" destOrd="0" presId="urn:microsoft.com/office/officeart/2005/8/layout/cycle5"/>
    <dgm:cxn modelId="{78F8C186-BA9D-4D9D-8C50-6EBF255A621E}" type="presParOf" srcId="{55EAD2FC-C1AE-424B-9062-E0319025A2A2}" destId="{2926D54E-4578-4CFD-BBAD-07F9859427DE}" srcOrd="3" destOrd="0" presId="urn:microsoft.com/office/officeart/2005/8/layout/cycle5"/>
    <dgm:cxn modelId="{F2094A40-3D50-46B8-844B-943F9E91C396}" type="presParOf" srcId="{55EAD2FC-C1AE-424B-9062-E0319025A2A2}" destId="{DD45BF22-0929-4166-AF3C-AC6841C9A3E3}" srcOrd="4" destOrd="0" presId="urn:microsoft.com/office/officeart/2005/8/layout/cycle5"/>
    <dgm:cxn modelId="{F40A38A2-89F0-4098-BF31-33E8813EDBEA}" type="presParOf" srcId="{55EAD2FC-C1AE-424B-9062-E0319025A2A2}" destId="{0F3A3CF9-503B-423F-B666-C2AE154CFEA4}" srcOrd="5" destOrd="0" presId="urn:microsoft.com/office/officeart/2005/8/layout/cycle5"/>
    <dgm:cxn modelId="{FBFAD35D-14AE-47F3-8EAA-BC7D85E24FE6}" type="presParOf" srcId="{55EAD2FC-C1AE-424B-9062-E0319025A2A2}" destId="{F08BC873-FCD9-4DB8-AC63-55111760E97A}" srcOrd="6" destOrd="0" presId="urn:microsoft.com/office/officeart/2005/8/layout/cycle5"/>
    <dgm:cxn modelId="{0E731B1B-0714-45A2-8E54-CD0E1EBC85B6}" type="presParOf" srcId="{55EAD2FC-C1AE-424B-9062-E0319025A2A2}" destId="{E1B63357-4430-4D26-9B11-E120970BAEF6}" srcOrd="7" destOrd="0" presId="urn:microsoft.com/office/officeart/2005/8/layout/cycle5"/>
    <dgm:cxn modelId="{808764C6-5FED-4A35-B04D-1C199533E696}" type="presParOf" srcId="{55EAD2FC-C1AE-424B-9062-E0319025A2A2}" destId="{781351AD-7F0F-4CB1-B111-2E8712E6A0B9}" srcOrd="8" destOrd="0" presId="urn:microsoft.com/office/officeart/2005/8/layout/cycle5"/>
    <dgm:cxn modelId="{A2C900B6-E915-495B-9D7C-D7694D3B2C7B}" type="presParOf" srcId="{55EAD2FC-C1AE-424B-9062-E0319025A2A2}" destId="{80FA4230-4808-44E4-8C34-D38CE0BB83F1}" srcOrd="9" destOrd="0" presId="urn:microsoft.com/office/officeart/2005/8/layout/cycle5"/>
    <dgm:cxn modelId="{64C77FFB-6A66-4129-8DBB-B31FD6FC3541}" type="presParOf" srcId="{55EAD2FC-C1AE-424B-9062-E0319025A2A2}" destId="{6B1BA580-A8C1-4CA6-B212-198C9602F2B5}" srcOrd="10" destOrd="0" presId="urn:microsoft.com/office/officeart/2005/8/layout/cycle5"/>
    <dgm:cxn modelId="{93A88831-CD11-49AE-89A2-952BD768D3BA}" type="presParOf" srcId="{55EAD2FC-C1AE-424B-9062-E0319025A2A2}" destId="{8FDAE4CC-B1DA-4C33-993F-F1324AF9B98A}" srcOrd="11" destOrd="0" presId="urn:microsoft.com/office/officeart/2005/8/layout/cycle5"/>
    <dgm:cxn modelId="{2519CA84-8BA2-49CC-BE78-F5B49987AE97}" type="presParOf" srcId="{55EAD2FC-C1AE-424B-9062-E0319025A2A2}" destId="{B2F14246-8698-4F5F-9D80-EF5096F9AA7C}" srcOrd="12" destOrd="0" presId="urn:microsoft.com/office/officeart/2005/8/layout/cycle5"/>
    <dgm:cxn modelId="{11B815A5-448E-45CC-B66A-4D1890FE5AD6}" type="presParOf" srcId="{55EAD2FC-C1AE-424B-9062-E0319025A2A2}" destId="{9791965E-DBA9-4361-9FC1-49C9EDF324A9}" srcOrd="13" destOrd="0" presId="urn:microsoft.com/office/officeart/2005/8/layout/cycle5"/>
    <dgm:cxn modelId="{CC39190B-5CA8-4C74-B5AE-0B73140F457E}" type="presParOf" srcId="{55EAD2FC-C1AE-424B-9062-E0319025A2A2}" destId="{6AEB9E32-B22D-46BD-A648-82199E3FCD1C}" srcOrd="14" destOrd="0" presId="urn:microsoft.com/office/officeart/2005/8/layout/cycle5"/>
    <dgm:cxn modelId="{D1957596-DF04-BF4E-90E2-58568A43697C}" type="presParOf" srcId="{55EAD2FC-C1AE-424B-9062-E0319025A2A2}" destId="{E61ECB79-5B86-8E43-AA40-CA7E8C551D6D}" srcOrd="15" destOrd="0" presId="urn:microsoft.com/office/officeart/2005/8/layout/cycle5"/>
    <dgm:cxn modelId="{D6987F49-0458-4043-A6E4-73FE86341634}" type="presParOf" srcId="{55EAD2FC-C1AE-424B-9062-E0319025A2A2}" destId="{B74DEE4F-9319-1C43-958C-EC768803EAC5}" srcOrd="16" destOrd="0" presId="urn:microsoft.com/office/officeart/2005/8/layout/cycle5"/>
    <dgm:cxn modelId="{6C245933-2537-1A4A-A852-2C02F2CC1536}" type="presParOf" srcId="{55EAD2FC-C1AE-424B-9062-E0319025A2A2}" destId="{7708607E-8819-2C40-9B23-F32850741E16}"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BD175-489C-45B0-9940-81955C13C6F6}">
      <dsp:nvSpPr>
        <dsp:cNvPr id="0" name=""/>
        <dsp:cNvSpPr/>
      </dsp:nvSpPr>
      <dsp:spPr>
        <a:xfrm>
          <a:off x="2718152" y="1133"/>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a:t>
          </a:r>
          <a:r>
            <a:rPr lang="en-US" sz="1400" kern="1200" err="1">
              <a:latin typeface="Calibri Light" panose="020F0302020204030204"/>
            </a:rPr>
            <a:t>Verdieping</a:t>
          </a:r>
          <a:r>
            <a:rPr lang="en-US" sz="1400" kern="1200">
              <a:latin typeface="Calibri Light" panose="020F0302020204030204"/>
            </a:rPr>
            <a:t> first responder</a:t>
          </a:r>
          <a:endParaRPr lang="en-US" sz="1400" kern="1200"/>
        </a:p>
      </dsp:txBody>
      <dsp:txXfrm>
        <a:off x="2757704" y="40685"/>
        <a:ext cx="1167395" cy="731120"/>
      </dsp:txXfrm>
    </dsp:sp>
    <dsp:sp modelId="{BBE640F0-B00F-4F6E-8C12-DFE72D068343}">
      <dsp:nvSpPr>
        <dsp:cNvPr id="0" name=""/>
        <dsp:cNvSpPr/>
      </dsp:nvSpPr>
      <dsp:spPr>
        <a:xfrm>
          <a:off x="1430880" y="406246"/>
          <a:ext cx="3821044" cy="3821044"/>
        </a:xfrm>
        <a:custGeom>
          <a:avLst/>
          <a:gdLst/>
          <a:ahLst/>
          <a:cxnLst/>
          <a:rect l="0" t="0" r="0" b="0"/>
          <a:pathLst>
            <a:path>
              <a:moveTo>
                <a:pt x="2690921" y="166655"/>
              </a:moveTo>
              <a:arcTo wR="1910522" hR="1910522" stAng="17646542"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26D54E-4578-4CFD-BBAD-07F9859427DE}">
      <dsp:nvSpPr>
        <dsp:cNvPr id="0" name=""/>
        <dsp:cNvSpPr/>
      </dsp:nvSpPr>
      <dsp:spPr>
        <a:xfrm>
          <a:off x="4372713" y="956394"/>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a:t>
          </a:r>
          <a:r>
            <a:rPr lang="en-US" sz="1400" kern="1200" err="1">
              <a:latin typeface="Calibri Light" panose="020F0302020204030204"/>
            </a:rPr>
            <a:t>Niet</a:t>
          </a:r>
          <a:r>
            <a:rPr lang="en-US" sz="1400" kern="1200">
              <a:latin typeface="Calibri Light" panose="020F0302020204030204"/>
            </a:rPr>
            <a:t> </a:t>
          </a:r>
          <a:r>
            <a:rPr lang="en-US" sz="1400" kern="1200" err="1">
              <a:latin typeface="Calibri Light" panose="020F0302020204030204"/>
            </a:rPr>
            <a:t>technische</a:t>
          </a:r>
          <a:r>
            <a:rPr lang="en-US" sz="1400" kern="1200">
              <a:latin typeface="Calibri Light" panose="020F0302020204030204"/>
            </a:rPr>
            <a:t> </a:t>
          </a:r>
          <a:r>
            <a:rPr lang="en-US" sz="1400" kern="1200" err="1">
              <a:latin typeface="Calibri Light" panose="020F0302020204030204"/>
            </a:rPr>
            <a:t>vaardigheden</a:t>
          </a:r>
          <a:endParaRPr lang="en-US" sz="1400" kern="1200"/>
        </a:p>
      </dsp:txBody>
      <dsp:txXfrm>
        <a:off x="4412265" y="995946"/>
        <a:ext cx="1167395" cy="731120"/>
      </dsp:txXfrm>
    </dsp:sp>
    <dsp:sp modelId="{0F3A3CF9-503B-423F-B666-C2AE154CFEA4}">
      <dsp:nvSpPr>
        <dsp:cNvPr id="0" name=""/>
        <dsp:cNvSpPr/>
      </dsp:nvSpPr>
      <dsp:spPr>
        <a:xfrm>
          <a:off x="1430880" y="406246"/>
          <a:ext cx="3821044" cy="3821044"/>
        </a:xfrm>
        <a:custGeom>
          <a:avLst/>
          <a:gdLst/>
          <a:ahLst/>
          <a:cxnLst/>
          <a:rect l="0" t="0" r="0" b="0"/>
          <a:pathLst>
            <a:path>
              <a:moveTo>
                <a:pt x="3791225" y="1574291"/>
              </a:moveTo>
              <a:arcTo wR="1910522" hR="1910522" stAng="20991828" swAng="12163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8BC873-FCD9-4DB8-AC63-55111760E97A}">
      <dsp:nvSpPr>
        <dsp:cNvPr id="0" name=""/>
        <dsp:cNvSpPr/>
      </dsp:nvSpPr>
      <dsp:spPr>
        <a:xfrm>
          <a:off x="4372713" y="2866917"/>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a:t>
          </a:r>
          <a:r>
            <a:rPr lang="en-US" sz="1400" kern="1200" err="1">
              <a:latin typeface="Calibri Light" panose="020F0302020204030204"/>
            </a:rPr>
            <a:t>Aanvullende</a:t>
          </a:r>
          <a:r>
            <a:rPr lang="en-US" sz="1400" kern="1200">
              <a:latin typeface="Calibri Light" panose="020F0302020204030204"/>
            </a:rPr>
            <a:t> vaardigheden</a:t>
          </a:r>
          <a:endParaRPr lang="en-US" sz="1400" kern="1200"/>
        </a:p>
      </dsp:txBody>
      <dsp:txXfrm>
        <a:off x="4412265" y="2906469"/>
        <a:ext cx="1167395" cy="731120"/>
      </dsp:txXfrm>
    </dsp:sp>
    <dsp:sp modelId="{781351AD-7F0F-4CB1-B111-2E8712E6A0B9}">
      <dsp:nvSpPr>
        <dsp:cNvPr id="0" name=""/>
        <dsp:cNvSpPr/>
      </dsp:nvSpPr>
      <dsp:spPr>
        <a:xfrm>
          <a:off x="1430880" y="406246"/>
          <a:ext cx="3821044" cy="3821044"/>
        </a:xfrm>
        <a:custGeom>
          <a:avLst/>
          <a:gdLst/>
          <a:ahLst/>
          <a:cxnLst/>
          <a:rect l="0" t="0" r="0" b="0"/>
          <a:pathLst>
            <a:path>
              <a:moveTo>
                <a:pt x="3126512" y="3384111"/>
              </a:moveTo>
              <a:arcTo wR="1910522" hR="1910522" stAng="3028255"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0FA4230-4808-44E4-8C34-D38CE0BB83F1}">
      <dsp:nvSpPr>
        <dsp:cNvPr id="0" name=""/>
        <dsp:cNvSpPr/>
      </dsp:nvSpPr>
      <dsp:spPr>
        <a:xfrm>
          <a:off x="2718152" y="3822178"/>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a:t>
          </a:r>
          <a:r>
            <a:rPr lang="en-US" sz="1400" kern="1200" err="1">
              <a:latin typeface="Calibri Light" panose="020F0302020204030204"/>
            </a:rPr>
            <a:t>Beademen</a:t>
          </a:r>
          <a:r>
            <a:rPr lang="en-US" sz="1400" kern="1200">
              <a:latin typeface="Calibri Light" panose="020F0302020204030204"/>
            </a:rPr>
            <a:t> met hulpmiddelen</a:t>
          </a:r>
        </a:p>
      </dsp:txBody>
      <dsp:txXfrm>
        <a:off x="2757704" y="3861730"/>
        <a:ext cx="1167395" cy="731120"/>
      </dsp:txXfrm>
    </dsp:sp>
    <dsp:sp modelId="{8FDAE4CC-B1DA-4C33-993F-F1324AF9B98A}">
      <dsp:nvSpPr>
        <dsp:cNvPr id="0" name=""/>
        <dsp:cNvSpPr/>
      </dsp:nvSpPr>
      <dsp:spPr>
        <a:xfrm>
          <a:off x="1430880" y="406246"/>
          <a:ext cx="3821044" cy="3821044"/>
        </a:xfrm>
        <a:custGeom>
          <a:avLst/>
          <a:gdLst/>
          <a:ahLst/>
          <a:cxnLst/>
          <a:rect l="0" t="0" r="0" b="0"/>
          <a:pathLst>
            <a:path>
              <a:moveTo>
                <a:pt x="1130122" y="3654389"/>
              </a:moveTo>
              <a:arcTo wR="1910522" hR="1910522" stAng="6846542"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2F14246-8698-4F5F-9D80-EF5096F9AA7C}">
      <dsp:nvSpPr>
        <dsp:cNvPr id="0" name=""/>
        <dsp:cNvSpPr/>
      </dsp:nvSpPr>
      <dsp:spPr>
        <a:xfrm>
          <a:off x="1063591" y="2866917"/>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 Speciale scenario's</a:t>
          </a:r>
        </a:p>
      </dsp:txBody>
      <dsp:txXfrm>
        <a:off x="1103143" y="2906469"/>
        <a:ext cx="1167395" cy="731120"/>
      </dsp:txXfrm>
    </dsp:sp>
    <dsp:sp modelId="{6AEB9E32-B22D-46BD-A648-82199E3FCD1C}">
      <dsp:nvSpPr>
        <dsp:cNvPr id="0" name=""/>
        <dsp:cNvSpPr/>
      </dsp:nvSpPr>
      <dsp:spPr>
        <a:xfrm>
          <a:off x="1430880" y="406246"/>
          <a:ext cx="3821044" cy="3821044"/>
        </a:xfrm>
        <a:custGeom>
          <a:avLst/>
          <a:gdLst/>
          <a:ahLst/>
          <a:cxnLst/>
          <a:rect l="0" t="0" r="0" b="0"/>
          <a:pathLst>
            <a:path>
              <a:moveTo>
                <a:pt x="29819" y="2246752"/>
              </a:moveTo>
              <a:arcTo wR="1910522" hR="1910522" stAng="10191828" swAng="12163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1ECB79-5B86-8E43-AA40-CA7E8C551D6D}">
      <dsp:nvSpPr>
        <dsp:cNvPr id="0" name=""/>
        <dsp:cNvSpPr/>
      </dsp:nvSpPr>
      <dsp:spPr>
        <a:xfrm>
          <a:off x="1063591" y="956394"/>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NL" sz="1400" kern="1200"/>
            <a:t> </a:t>
          </a:r>
          <a:r>
            <a:rPr lang="nl-NL" sz="1400" kern="1200" err="1"/>
            <a:t>Doelgroepspecifieke</a:t>
          </a:r>
          <a:r>
            <a:rPr lang="nl-NL" sz="1400" kern="1200"/>
            <a:t> vaardigheden</a:t>
          </a:r>
        </a:p>
      </dsp:txBody>
      <dsp:txXfrm>
        <a:off x="1103143" y="995946"/>
        <a:ext cx="1167395" cy="731120"/>
      </dsp:txXfrm>
    </dsp:sp>
    <dsp:sp modelId="{7708607E-8819-2C40-9B23-F32850741E16}">
      <dsp:nvSpPr>
        <dsp:cNvPr id="0" name=""/>
        <dsp:cNvSpPr/>
      </dsp:nvSpPr>
      <dsp:spPr>
        <a:xfrm>
          <a:off x="1430880" y="406246"/>
          <a:ext cx="3821044" cy="3821044"/>
        </a:xfrm>
        <a:custGeom>
          <a:avLst/>
          <a:gdLst/>
          <a:ahLst/>
          <a:cxnLst/>
          <a:rect l="0" t="0" r="0" b="0"/>
          <a:pathLst>
            <a:path>
              <a:moveTo>
                <a:pt x="694532" y="436933"/>
              </a:moveTo>
              <a:arcTo wR="1910522" hR="1910522" stAng="13828255"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11069-4DFE-4F9E-B768-C2122FB3C5C1}" type="datetimeFigureOut">
              <a:rPr lang="nl-NL" smtClean="0"/>
              <a:t>5-2-2026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0377D-0102-4526-BD87-5B1C587E8372}" type="slidenum">
              <a:rPr lang="nl-NL" smtClean="0"/>
              <a:t>‹nr.›</a:t>
            </a:fld>
            <a:endParaRPr lang="nl-NL"/>
          </a:p>
        </p:txBody>
      </p:sp>
    </p:spTree>
    <p:extLst>
      <p:ext uri="{BB962C8B-B14F-4D97-AF65-F5344CB8AC3E}">
        <p14:creationId xmlns:p14="http://schemas.microsoft.com/office/powerpoint/2010/main" val="112374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1</a:t>
            </a:fld>
            <a:endParaRPr lang="nl-NL"/>
          </a:p>
        </p:txBody>
      </p:sp>
    </p:spTree>
    <p:extLst>
      <p:ext uri="{BB962C8B-B14F-4D97-AF65-F5344CB8AC3E}">
        <p14:creationId xmlns:p14="http://schemas.microsoft.com/office/powerpoint/2010/main" val="111523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Eén elektrode wordt op de borstkas direct onder het rechter sleutelbeen geplaatst dicht tegen het midden van de borstkas. De andere elektrode wordt enkele centimeters onder het midden van de linker oksel geplaatst.</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De draden zijn illustratief en niet noodzakelijk dat ze zo lopen.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11</a:t>
            </a:fld>
            <a:endParaRPr lang="nl-NL"/>
          </a:p>
        </p:txBody>
      </p:sp>
    </p:spTree>
    <p:extLst>
      <p:ext uri="{BB962C8B-B14F-4D97-AF65-F5344CB8AC3E}">
        <p14:creationId xmlns:p14="http://schemas.microsoft.com/office/powerpoint/2010/main" val="2716820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(stabiele) zijligging is wel onderdeel van EHBO en BHV opleidingen</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12</a:t>
            </a:fld>
            <a:endParaRPr lang="nl-NL"/>
          </a:p>
        </p:txBody>
      </p:sp>
    </p:spTree>
    <p:extLst>
      <p:ext uri="{BB962C8B-B14F-4D97-AF65-F5344CB8AC3E}">
        <p14:creationId xmlns:p14="http://schemas.microsoft.com/office/powerpoint/2010/main" val="257387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Bijvoorbeeld de reanimatie bij een gelaryngectomeerde en sporters</a:t>
            </a:r>
          </a:p>
          <a:p>
            <a:endParaRPr lang="nl-NL"/>
          </a:p>
          <a:p>
            <a:r>
              <a:rPr lang="nl-NL"/>
              <a:t>Na een laryngectomie is het </a:t>
            </a:r>
            <a:r>
              <a:rPr lang="nl-NL" err="1"/>
              <a:t>tracheostoma</a:t>
            </a:r>
            <a:r>
              <a:rPr lang="nl-NL"/>
              <a:t> in de hals de enige luchtweg van de patiënt. Dit betekent dat mond-op-mondbeademing geen effect heeft; alleen mond-op-</a:t>
            </a:r>
            <a:r>
              <a:rPr lang="nl-NL" err="1"/>
              <a:t>halsbeademing</a:t>
            </a:r>
            <a:r>
              <a:rPr lang="nl-NL"/>
              <a:t> via het stoma kan het slachtoffer helpen bij een reanimatie.</a:t>
            </a:r>
          </a:p>
          <a:p>
            <a:r>
              <a:rPr lang="nl-NL"/>
              <a:t>•    Leg het hoofd van het slachtoffer recht;</a:t>
            </a:r>
          </a:p>
          <a:p>
            <a:r>
              <a:rPr lang="nl-NL"/>
              <a:t>•    Verwijder het filter, maar laat de pleister, tube of button zitten;</a:t>
            </a:r>
          </a:p>
          <a:p>
            <a:r>
              <a:rPr lang="nl-NL"/>
              <a:t>•    Til met één hand de nek omhoog zodat het stoma goed vrijkomt;</a:t>
            </a:r>
          </a:p>
          <a:p>
            <a:r>
              <a:rPr lang="nl-NL"/>
              <a:t>•    Sluit met de andere hand de mond en neus af om lekkage via een eventuele stemprothese te voorkomen;</a:t>
            </a:r>
          </a:p>
          <a:p>
            <a:r>
              <a:rPr lang="nl-NL"/>
              <a:t>•    Plaats je mond rond het stoma en blaas voorzichtig lucht in tot de borstkas omhoog komt;</a:t>
            </a:r>
          </a:p>
          <a:p>
            <a:r>
              <a:rPr lang="nl-NL"/>
              <a:t>•    Laat de lucht weer ontsnappen en vervolg de reanimatie. </a:t>
            </a:r>
          </a:p>
          <a:p>
            <a:endParaRPr lang="nl-NL"/>
          </a:p>
          <a:p>
            <a:r>
              <a:rPr lang="nl-NL" b="1"/>
              <a:t>Acute bewustzijnsdaling bij inspanning</a:t>
            </a:r>
          </a:p>
          <a:p>
            <a:r>
              <a:rPr lang="nl-NL"/>
              <a:t>Acute bewusteloosheid tijdens (sport)inspanning is een sterke aanwijzing voor circulatiestilstand. Direct controleren van bewustzijn en ademhaling is daarom noodzakelijk om een circulatiestilstand te herkennen. Het beoordelen van ademhaling kan lastig zijn, bij twijfel of er een normale ademhaling is, dient direct met reanimatie te worden gestart.</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13</a:t>
            </a:fld>
            <a:endParaRPr lang="nl-NL"/>
          </a:p>
        </p:txBody>
      </p:sp>
    </p:spTree>
    <p:extLst>
      <p:ext uri="{BB962C8B-B14F-4D97-AF65-F5344CB8AC3E}">
        <p14:creationId xmlns:p14="http://schemas.microsoft.com/office/powerpoint/2010/main" val="377930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Begeleiding tijdens en na een reanimatie</a:t>
            </a:r>
          </a:p>
          <a:p>
            <a:r>
              <a:rPr lang="nl-NL"/>
              <a:t>Bij een reanimatie zijn menselijke factoren essentieel voor het succes van de samenwerking. Naast technische vaardigheden spelen communicatie, leiderschap, wederzijds vertrouwen en het oog hebben voor elkaar een cruciale rol. Goede samenwerking ontstaat als teamleden elkaars signalen oppikken, elkaar aanvullen en ondersteunen, en open communiceren over wat ze zien, doen en nodig hebben; ook dat is reanimatiezorg.</a:t>
            </a:r>
          </a:p>
          <a:p>
            <a:r>
              <a:rPr lang="nl-NL"/>
              <a:t>Door aandacht te hebben voor elkaars welzijn en gemoedstoestand, kunnen hulpverleners bijvoorbeeld stress en miscommunicatie voorkomen en effectiever handelen. Dit draagt bij aan een veilige, gestructureerde en efficiënte reanimatie, waarbij iedereen zich gezien en gewaardeerd voelt. Zo wordt niet alleen de kans op een goede afloop voor de patiënt vergroot, maar blijft ook iedereen veerkrachtig en gemotiveerd, zelfs in de meest hectische situaties. Het Kwaliteitskader First </a:t>
            </a:r>
            <a:r>
              <a:rPr lang="nl-NL" err="1"/>
              <a:t>Responders</a:t>
            </a:r>
            <a:r>
              <a:rPr lang="nl-NL"/>
              <a:t> biedt hiervoor verdere toelichting.</a:t>
            </a:r>
          </a:p>
          <a:p>
            <a:r>
              <a:rPr lang="nl-NL"/>
              <a:t>Een reanimatie kan een impactvolle gebeurtenis zijn, zowel voor het slachtoffer als voor familie, omstanders en hulpverleners. De impact hiervan kan lang doorwerken. Daarom is het belangrijk dat er aandacht is voor psychologische nazorg. In Nederland zijn er diverse systemen waarmee betrokkenen na een reanimatie met elkaar in contact kunnen komen, zoals nazorgtrajecten of lotgenotengroepen.</a:t>
            </a:r>
          </a:p>
          <a:p>
            <a:r>
              <a:rPr lang="nl-NL"/>
              <a:t>Helaas is het niet altijd mogelijk om tijdens of direct na afloop psychologische ondersteuning te bieden, bijvoorbeeld door het ambulancepersoneel. Hier ligt echter wel een mogelijke rol en taak voor de first </a:t>
            </a:r>
            <a:r>
              <a:rPr lang="nl-NL" err="1"/>
              <a:t>responders</a:t>
            </a:r>
            <a:r>
              <a:rPr lang="nl-NL"/>
              <a:t>. Ook blijft het essentieel dat er aandacht is voor het emotionele welzijn van iedereen die betrokken is bij een reanimatie. Eventuele nazorg kan ook geleverd worden door psychologische begeleiding, huisartsenzorg of </a:t>
            </a:r>
            <a:r>
              <a:rPr lang="nl-NL" err="1"/>
              <a:t>HartslagNu</a:t>
            </a:r>
            <a:r>
              <a:rPr lang="nl-NL"/>
              <a:t>.</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14</a:t>
            </a:fld>
            <a:endParaRPr lang="nl-NL"/>
          </a:p>
        </p:txBody>
      </p:sp>
    </p:spTree>
    <p:extLst>
      <p:ext uri="{BB962C8B-B14F-4D97-AF65-F5344CB8AC3E}">
        <p14:creationId xmlns:p14="http://schemas.microsoft.com/office/powerpoint/2010/main" val="119385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A9A2-5ACB-6CDD-24BF-CA84DC79AC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9E661AE-FE3A-7A68-553D-A2DC9AEF037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E46AD75-6D54-8EE4-A8DF-BB15CD1B73F2}"/>
              </a:ext>
            </a:extLst>
          </p:cNvPr>
          <p:cNvSpPr>
            <a:spLocks noGrp="1"/>
          </p:cNvSpPr>
          <p:nvPr>
            <p:ph type="body" idx="1"/>
          </p:nvPr>
        </p:nvSpPr>
        <p:spPr/>
        <p:txBody>
          <a:bodyPr/>
          <a:lstStyle/>
          <a:p>
            <a:r>
              <a:rPr lang="nl-NL"/>
              <a:t>Volgende pagina’s gaat het per punt</a:t>
            </a:r>
          </a:p>
        </p:txBody>
      </p:sp>
      <p:sp>
        <p:nvSpPr>
          <p:cNvPr id="4" name="Tijdelijke aanduiding voor dianummer 3">
            <a:extLst>
              <a:ext uri="{FF2B5EF4-FFF2-40B4-BE49-F238E27FC236}">
                <a16:creationId xmlns:a16="http://schemas.microsoft.com/office/drawing/2014/main" id="{53057327-C7BF-6CAD-94E8-64B906A6C200}"/>
              </a:ext>
            </a:extLst>
          </p:cNvPr>
          <p:cNvSpPr>
            <a:spLocks noGrp="1"/>
          </p:cNvSpPr>
          <p:nvPr>
            <p:ph type="sldNum" sz="quarter" idx="5"/>
          </p:nvPr>
        </p:nvSpPr>
        <p:spPr/>
        <p:txBody>
          <a:bodyPr/>
          <a:lstStyle/>
          <a:p>
            <a:fld id="{BA90377D-0102-4526-BD87-5B1C587E8372}" type="slidenum">
              <a:rPr lang="nl-NL" smtClean="0"/>
              <a:t>15</a:t>
            </a:fld>
            <a:endParaRPr lang="nl-NL"/>
          </a:p>
        </p:txBody>
      </p:sp>
    </p:spTree>
    <p:extLst>
      <p:ext uri="{BB962C8B-B14F-4D97-AF65-F5344CB8AC3E}">
        <p14:creationId xmlns:p14="http://schemas.microsoft.com/office/powerpoint/2010/main" val="2048864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4E344-4378-E7B5-D06F-25032F491E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821CAF0-2CC6-8C3A-08D8-FD4DB09AAB8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413AC5C-AC2C-B991-5D87-59CA794DEB52}"/>
              </a:ext>
            </a:extLst>
          </p:cNvPr>
          <p:cNvSpPr>
            <a:spLocks noGrp="1"/>
          </p:cNvSpPr>
          <p:nvPr>
            <p:ph type="body" idx="1"/>
          </p:nvPr>
        </p:nvSpPr>
        <p:spPr/>
        <p:txBody>
          <a:bodyPr/>
          <a:lstStyle/>
          <a:p>
            <a:r>
              <a:rPr lang="nl-NL" b="0"/>
              <a:t>De presentatie is aangepast om beter aan te sluiten bij het vier stappen plan</a:t>
            </a:r>
          </a:p>
          <a:p>
            <a:r>
              <a:rPr lang="nl-NL" b="0"/>
              <a:t>Stap 1: De film in de presentatie kan hiervoor gebruikt worden.</a:t>
            </a:r>
          </a:p>
          <a:p>
            <a:r>
              <a:rPr lang="nl-NL" b="0"/>
              <a:t>Stap 2: Voordoen door instructeurs bij pop. Hierbij zijn een paar verduidelijkende plaatjes toegevoegd maar is bewust zo weinig.</a:t>
            </a:r>
          </a:p>
          <a:p>
            <a:r>
              <a:rPr lang="nl-NL" b="0"/>
              <a:t>Ruimte voor beantwoorden van vragen</a:t>
            </a:r>
          </a:p>
          <a:p>
            <a:r>
              <a:rPr lang="nl-NL" b="0"/>
              <a:t>Stap 3: cursist verteld en instructeur demonstreert het GOED. </a:t>
            </a:r>
          </a:p>
          <a:p>
            <a:r>
              <a:rPr lang="nl-NL" b="0"/>
              <a:t>Stap 4: Cursist in actie</a:t>
            </a:r>
          </a:p>
        </p:txBody>
      </p:sp>
      <p:sp>
        <p:nvSpPr>
          <p:cNvPr id="4" name="Tijdelijke aanduiding voor dianummer 3">
            <a:extLst>
              <a:ext uri="{FF2B5EF4-FFF2-40B4-BE49-F238E27FC236}">
                <a16:creationId xmlns:a16="http://schemas.microsoft.com/office/drawing/2014/main" id="{29EC1B28-81C9-E1ED-9365-D55291430682}"/>
              </a:ext>
            </a:extLst>
          </p:cNvPr>
          <p:cNvSpPr>
            <a:spLocks noGrp="1"/>
          </p:cNvSpPr>
          <p:nvPr>
            <p:ph type="sldNum" sz="quarter" idx="5"/>
          </p:nvPr>
        </p:nvSpPr>
        <p:spPr/>
        <p:txBody>
          <a:bodyPr/>
          <a:lstStyle/>
          <a:p>
            <a:fld id="{BA90377D-0102-4526-BD87-5B1C587E8372}" type="slidenum">
              <a:rPr lang="nl-NL" smtClean="0"/>
              <a:t>16</a:t>
            </a:fld>
            <a:endParaRPr lang="nl-NL"/>
          </a:p>
        </p:txBody>
      </p:sp>
    </p:spTree>
    <p:extLst>
      <p:ext uri="{BB962C8B-B14F-4D97-AF65-F5344CB8AC3E}">
        <p14:creationId xmlns:p14="http://schemas.microsoft.com/office/powerpoint/2010/main" val="123602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7F9D5-315E-456E-BF11-899F5D07787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F104B5-1DAF-17D7-8764-704F704241C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33D10E-9638-0D93-02B4-024FD34E06C3}"/>
              </a:ext>
            </a:extLst>
          </p:cNvPr>
          <p:cNvSpPr>
            <a:spLocks noGrp="1"/>
          </p:cNvSpPr>
          <p:nvPr>
            <p:ph type="body" idx="1"/>
          </p:nvPr>
        </p:nvSpPr>
        <p:spPr/>
        <p:txBody>
          <a:bodyPr/>
          <a:lstStyle/>
          <a:p>
            <a:endParaRPr lang="nl-NL" b="0"/>
          </a:p>
        </p:txBody>
      </p:sp>
      <p:sp>
        <p:nvSpPr>
          <p:cNvPr id="4" name="Tijdelijke aanduiding voor dianummer 3">
            <a:extLst>
              <a:ext uri="{FF2B5EF4-FFF2-40B4-BE49-F238E27FC236}">
                <a16:creationId xmlns:a16="http://schemas.microsoft.com/office/drawing/2014/main" id="{3EB67903-79AA-E32B-BED6-34862EE7C53D}"/>
              </a:ext>
            </a:extLst>
          </p:cNvPr>
          <p:cNvSpPr>
            <a:spLocks noGrp="1"/>
          </p:cNvSpPr>
          <p:nvPr>
            <p:ph type="sldNum" sz="quarter" idx="5"/>
          </p:nvPr>
        </p:nvSpPr>
        <p:spPr/>
        <p:txBody>
          <a:bodyPr/>
          <a:lstStyle/>
          <a:p>
            <a:fld id="{BA90377D-0102-4526-BD87-5B1C587E8372}" type="slidenum">
              <a:rPr lang="nl-NL" smtClean="0"/>
              <a:t>18</a:t>
            </a:fld>
            <a:endParaRPr lang="nl-NL"/>
          </a:p>
        </p:txBody>
      </p:sp>
    </p:spTree>
    <p:extLst>
      <p:ext uri="{BB962C8B-B14F-4D97-AF65-F5344CB8AC3E}">
        <p14:creationId xmlns:p14="http://schemas.microsoft.com/office/powerpoint/2010/main" val="389568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A7E48-887B-05F8-E3D2-6F469F0FC20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94F1390-D5C2-BA4E-94ED-53E89188CA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92E5D7-8E85-27E5-0D67-EEF5140DC779}"/>
              </a:ext>
            </a:extLst>
          </p:cNvPr>
          <p:cNvSpPr>
            <a:spLocks noGrp="1"/>
          </p:cNvSpPr>
          <p:nvPr>
            <p:ph type="body" idx="1"/>
          </p:nvPr>
        </p:nvSpPr>
        <p:spPr/>
        <p:txBody>
          <a:bodyPr/>
          <a:lstStyle/>
          <a:p>
            <a:r>
              <a:rPr lang="nl-NL" b="0"/>
              <a:t>In de presentatie is de GAK observatie toegevoegd waarbij gekeken wordt naar Gedrag – Ademhaling – Kleur.</a:t>
            </a:r>
          </a:p>
        </p:txBody>
      </p:sp>
      <p:sp>
        <p:nvSpPr>
          <p:cNvPr id="4" name="Tijdelijke aanduiding voor dianummer 3">
            <a:extLst>
              <a:ext uri="{FF2B5EF4-FFF2-40B4-BE49-F238E27FC236}">
                <a16:creationId xmlns:a16="http://schemas.microsoft.com/office/drawing/2014/main" id="{40398614-D4C3-8FB1-2824-173F478D3428}"/>
              </a:ext>
            </a:extLst>
          </p:cNvPr>
          <p:cNvSpPr>
            <a:spLocks noGrp="1"/>
          </p:cNvSpPr>
          <p:nvPr>
            <p:ph type="sldNum" sz="quarter" idx="5"/>
          </p:nvPr>
        </p:nvSpPr>
        <p:spPr/>
        <p:txBody>
          <a:bodyPr/>
          <a:lstStyle/>
          <a:p>
            <a:fld id="{BA90377D-0102-4526-BD87-5B1C587E8372}" type="slidenum">
              <a:rPr lang="nl-NL" smtClean="0"/>
              <a:t>19</a:t>
            </a:fld>
            <a:endParaRPr lang="nl-NL"/>
          </a:p>
        </p:txBody>
      </p:sp>
    </p:spTree>
    <p:extLst>
      <p:ext uri="{BB962C8B-B14F-4D97-AF65-F5344CB8AC3E}">
        <p14:creationId xmlns:p14="http://schemas.microsoft.com/office/powerpoint/2010/main" val="134229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6902E-537D-10AA-446D-51C5F7758C9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CEA54B8-AAF3-0BD0-9A20-B5E74FAD99F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4D1A7C-3030-9D4D-B00A-4B72FB83302A}"/>
              </a:ext>
            </a:extLst>
          </p:cNvPr>
          <p:cNvSpPr>
            <a:spLocks noGrp="1"/>
          </p:cNvSpPr>
          <p:nvPr>
            <p:ph type="body" idx="1"/>
          </p:nvPr>
        </p:nvSpPr>
        <p:spPr/>
        <p:txBody>
          <a:bodyPr/>
          <a:lstStyle/>
          <a:p>
            <a:r>
              <a:rPr lang="nl-NL" b="0"/>
              <a:t>De volgorde van alarmeren sluit nu aan bij het algoritme van de BLS</a:t>
            </a:r>
          </a:p>
        </p:txBody>
      </p:sp>
      <p:sp>
        <p:nvSpPr>
          <p:cNvPr id="4" name="Tijdelijke aanduiding voor dianummer 3">
            <a:extLst>
              <a:ext uri="{FF2B5EF4-FFF2-40B4-BE49-F238E27FC236}">
                <a16:creationId xmlns:a16="http://schemas.microsoft.com/office/drawing/2014/main" id="{B91D4D9F-B95A-37A7-DCA8-31C7162D3C07}"/>
              </a:ext>
            </a:extLst>
          </p:cNvPr>
          <p:cNvSpPr>
            <a:spLocks noGrp="1"/>
          </p:cNvSpPr>
          <p:nvPr>
            <p:ph type="sldNum" sz="quarter" idx="5"/>
          </p:nvPr>
        </p:nvSpPr>
        <p:spPr/>
        <p:txBody>
          <a:bodyPr/>
          <a:lstStyle/>
          <a:p>
            <a:fld id="{BA90377D-0102-4526-BD87-5B1C587E8372}" type="slidenum">
              <a:rPr lang="nl-NL" smtClean="0"/>
              <a:t>20</a:t>
            </a:fld>
            <a:endParaRPr lang="nl-NL"/>
          </a:p>
        </p:txBody>
      </p:sp>
    </p:spTree>
    <p:extLst>
      <p:ext uri="{BB962C8B-B14F-4D97-AF65-F5344CB8AC3E}">
        <p14:creationId xmlns:p14="http://schemas.microsoft.com/office/powerpoint/2010/main" val="26395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BA52-3527-43AE-83C5-5AA25ECBB27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E6E0ADF-6235-169A-A58E-2CD0AC87143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CFA7A9F-625A-AFAA-541C-9B15756FD3F2}"/>
              </a:ext>
            </a:extLst>
          </p:cNvPr>
          <p:cNvSpPr>
            <a:spLocks noGrp="1"/>
          </p:cNvSpPr>
          <p:nvPr>
            <p:ph type="body" idx="1"/>
          </p:nvPr>
        </p:nvSpPr>
        <p:spPr/>
        <p:txBody>
          <a:bodyPr/>
          <a:lstStyle/>
          <a:p>
            <a:r>
              <a:rPr lang="nl-NL" b="0"/>
              <a:t>De film met deze vaardigheid is toegevoegd aan de presentatie PBLS.</a:t>
            </a:r>
          </a:p>
          <a:p>
            <a:r>
              <a:rPr lang="nl-NL" b="0"/>
              <a:t>Een instructeur moet voldoende handvatten hebben om het de deelnemer aan te leren.</a:t>
            </a:r>
          </a:p>
          <a:p>
            <a:endParaRPr lang="nl-NL" b="0"/>
          </a:p>
          <a:p>
            <a:r>
              <a:rPr lang="nl-NL" b="0"/>
              <a:t>Pas op voor eigen inbreng, aanpassingen of onwaarheden.</a:t>
            </a:r>
          </a:p>
        </p:txBody>
      </p:sp>
      <p:sp>
        <p:nvSpPr>
          <p:cNvPr id="4" name="Tijdelijke aanduiding voor dianummer 3">
            <a:extLst>
              <a:ext uri="{FF2B5EF4-FFF2-40B4-BE49-F238E27FC236}">
                <a16:creationId xmlns:a16="http://schemas.microsoft.com/office/drawing/2014/main" id="{3D3ABE9C-7B03-5B43-89D2-AEAA4A7713B1}"/>
              </a:ext>
            </a:extLst>
          </p:cNvPr>
          <p:cNvSpPr>
            <a:spLocks noGrp="1"/>
          </p:cNvSpPr>
          <p:nvPr>
            <p:ph type="sldNum" sz="quarter" idx="5"/>
          </p:nvPr>
        </p:nvSpPr>
        <p:spPr/>
        <p:txBody>
          <a:bodyPr/>
          <a:lstStyle/>
          <a:p>
            <a:fld id="{BA90377D-0102-4526-BD87-5B1C587E8372}" type="slidenum">
              <a:rPr lang="nl-NL" smtClean="0"/>
              <a:t>21</a:t>
            </a:fld>
            <a:endParaRPr lang="nl-NL"/>
          </a:p>
        </p:txBody>
      </p:sp>
    </p:spTree>
    <p:extLst>
      <p:ext uri="{BB962C8B-B14F-4D97-AF65-F5344CB8AC3E}">
        <p14:creationId xmlns:p14="http://schemas.microsoft.com/office/powerpoint/2010/main" val="45806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Mocht de herhaling binnen de 13 maanden na de vorige cursus zijn dan kan de opfriscursus gegeven worden. In alle andere gevallen de basiscursus. Dit is niet veranderd ten opzichte van de vorige opzet.</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2</a:t>
            </a:fld>
            <a:endParaRPr lang="nl-NL"/>
          </a:p>
        </p:txBody>
      </p:sp>
    </p:spTree>
    <p:extLst>
      <p:ext uri="{BB962C8B-B14F-4D97-AF65-F5344CB8AC3E}">
        <p14:creationId xmlns:p14="http://schemas.microsoft.com/office/powerpoint/2010/main" val="18118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584A0-712A-50CA-C1DF-0D13086F740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BF44999-131C-96AF-9391-D614866676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A4BD8C-09A2-208D-C223-51693C913BC9}"/>
              </a:ext>
            </a:extLst>
          </p:cNvPr>
          <p:cNvSpPr>
            <a:spLocks noGrp="1"/>
          </p:cNvSpPr>
          <p:nvPr>
            <p:ph type="body" idx="1"/>
          </p:nvPr>
        </p:nvSpPr>
        <p:spPr/>
        <p:txBody>
          <a:bodyPr/>
          <a:lstStyle/>
          <a:p>
            <a:r>
              <a:rPr lang="nl-NL" b="0"/>
              <a:t>De plaats van de handen is hetzelfde als voorgaande richtlijnen. De omschrijving is echter aangepast naar de omschrijving van de BLS om zo meer eenduidigheid te creëren.</a:t>
            </a:r>
          </a:p>
          <a:p>
            <a:endParaRPr lang="nl-NL" b="0"/>
          </a:p>
        </p:txBody>
      </p:sp>
      <p:sp>
        <p:nvSpPr>
          <p:cNvPr id="4" name="Tijdelijke aanduiding voor dianummer 3">
            <a:extLst>
              <a:ext uri="{FF2B5EF4-FFF2-40B4-BE49-F238E27FC236}">
                <a16:creationId xmlns:a16="http://schemas.microsoft.com/office/drawing/2014/main" id="{AC4D7921-5FBE-1F17-0850-16CD48E3A0D9}"/>
              </a:ext>
            </a:extLst>
          </p:cNvPr>
          <p:cNvSpPr>
            <a:spLocks noGrp="1"/>
          </p:cNvSpPr>
          <p:nvPr>
            <p:ph type="sldNum" sz="quarter" idx="5"/>
          </p:nvPr>
        </p:nvSpPr>
        <p:spPr/>
        <p:txBody>
          <a:bodyPr/>
          <a:lstStyle/>
          <a:p>
            <a:fld id="{BA90377D-0102-4526-BD87-5B1C587E8372}" type="slidenum">
              <a:rPr lang="nl-NL" smtClean="0"/>
              <a:t>22</a:t>
            </a:fld>
            <a:endParaRPr lang="nl-NL"/>
          </a:p>
        </p:txBody>
      </p:sp>
    </p:spTree>
    <p:extLst>
      <p:ext uri="{BB962C8B-B14F-4D97-AF65-F5344CB8AC3E}">
        <p14:creationId xmlns:p14="http://schemas.microsoft.com/office/powerpoint/2010/main" val="698667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16159-B46D-291B-D505-45A29C701C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15DA074-0B75-C6D9-0777-98C626338E1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A2BC640-756D-DAE3-BD33-828505D1BCA4}"/>
              </a:ext>
            </a:extLst>
          </p:cNvPr>
          <p:cNvSpPr>
            <a:spLocks noGrp="1"/>
          </p:cNvSpPr>
          <p:nvPr>
            <p:ph type="body" idx="1"/>
          </p:nvPr>
        </p:nvSpPr>
        <p:spPr/>
        <p:txBody>
          <a:bodyPr/>
          <a:lstStyle/>
          <a:p>
            <a:r>
              <a:rPr lang="nl-NL" b="0"/>
              <a:t>Bij de PBLS streven we, net als bij de BLS, naar een maximale onderbreking van de </a:t>
            </a:r>
            <a:r>
              <a:rPr lang="nl-NL" b="0" err="1"/>
              <a:t>borstcompressies</a:t>
            </a:r>
            <a:r>
              <a:rPr lang="nl-NL" b="0"/>
              <a:t> van maximaal 5 seconden.</a:t>
            </a:r>
          </a:p>
          <a:p>
            <a:endParaRPr lang="nl-NL" b="0"/>
          </a:p>
          <a:p>
            <a:r>
              <a:rPr lang="nl-NL" b="0"/>
              <a:t>Van een instructeur verwachten wij dat deze in 5 seconden 2 ventilaties kan geven en zijn handen weer op de thorax heeft.</a:t>
            </a:r>
          </a:p>
          <a:p>
            <a:r>
              <a:rPr lang="nl-NL" b="0"/>
              <a:t>Bij een deelnemer streven naar het hoogst haalbare.</a:t>
            </a:r>
          </a:p>
        </p:txBody>
      </p:sp>
      <p:sp>
        <p:nvSpPr>
          <p:cNvPr id="4" name="Tijdelijke aanduiding voor dianummer 3">
            <a:extLst>
              <a:ext uri="{FF2B5EF4-FFF2-40B4-BE49-F238E27FC236}">
                <a16:creationId xmlns:a16="http://schemas.microsoft.com/office/drawing/2014/main" id="{246BB1AC-9EB3-75FE-C713-86821ABB0D11}"/>
              </a:ext>
            </a:extLst>
          </p:cNvPr>
          <p:cNvSpPr>
            <a:spLocks noGrp="1"/>
          </p:cNvSpPr>
          <p:nvPr>
            <p:ph type="sldNum" sz="quarter" idx="5"/>
          </p:nvPr>
        </p:nvSpPr>
        <p:spPr/>
        <p:txBody>
          <a:bodyPr/>
          <a:lstStyle/>
          <a:p>
            <a:fld id="{BA90377D-0102-4526-BD87-5B1C587E8372}" type="slidenum">
              <a:rPr lang="nl-NL" smtClean="0"/>
              <a:t>23</a:t>
            </a:fld>
            <a:endParaRPr lang="nl-NL"/>
          </a:p>
        </p:txBody>
      </p:sp>
    </p:spTree>
    <p:extLst>
      <p:ext uri="{BB962C8B-B14F-4D97-AF65-F5344CB8AC3E}">
        <p14:creationId xmlns:p14="http://schemas.microsoft.com/office/powerpoint/2010/main" val="298090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7DA64-CDE3-4891-15CC-BED926A5A9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F349804-BB18-65A5-EC2F-22777B107B7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284A938-3C60-93CB-0D02-F8BD0C36A6EB}"/>
              </a:ext>
            </a:extLst>
          </p:cNvPr>
          <p:cNvSpPr>
            <a:spLocks noGrp="1"/>
          </p:cNvSpPr>
          <p:nvPr>
            <p:ph type="body" idx="1"/>
          </p:nvPr>
        </p:nvSpPr>
        <p:spPr/>
        <p:txBody>
          <a:bodyPr/>
          <a:lstStyle/>
          <a:p>
            <a:r>
              <a:rPr lang="nl-NL" b="0"/>
              <a:t>Op dit moment is er nog een onderscheid tussen de elektroden voor kinderen en voor volwassenen.</a:t>
            </a:r>
          </a:p>
          <a:p>
            <a:r>
              <a:rPr lang="nl-NL" b="0"/>
              <a:t>Van fabrikanten wordt een aanpassing verwacht ten aanzien van de afbeeldingen en </a:t>
            </a:r>
            <a:r>
              <a:rPr lang="nl-NL" b="0" err="1"/>
              <a:t>kinder</a:t>
            </a:r>
            <a:r>
              <a:rPr lang="nl-NL" b="0"/>
              <a:t>/volwassenen.</a:t>
            </a:r>
          </a:p>
          <a:p>
            <a:endParaRPr lang="nl-NL" b="0"/>
          </a:p>
          <a:p>
            <a:r>
              <a:rPr lang="nl-NL" b="0"/>
              <a:t>Als instructeur gebruik je de standaard elektroden bij een cursus.</a:t>
            </a:r>
          </a:p>
          <a:p>
            <a:r>
              <a:rPr lang="nl-NL" b="0"/>
              <a:t>Bij bepaalde merken is de elektrode al geschikt voor volwassenen en voor kinderen maar nog niet bij allen.</a:t>
            </a:r>
          </a:p>
          <a:p>
            <a:r>
              <a:rPr lang="nl-NL" b="0"/>
              <a:t>Het is de bedoeling dat in de 2</a:t>
            </a:r>
            <a:r>
              <a:rPr lang="nl-NL" b="0" baseline="30000"/>
              <a:t>e</a:t>
            </a:r>
            <a:r>
              <a:rPr lang="nl-NL" b="0"/>
              <a:t> situatie de elektroden voor volwassenen gebruikt worden.</a:t>
            </a:r>
          </a:p>
        </p:txBody>
      </p:sp>
      <p:sp>
        <p:nvSpPr>
          <p:cNvPr id="4" name="Tijdelijke aanduiding voor dianummer 3">
            <a:extLst>
              <a:ext uri="{FF2B5EF4-FFF2-40B4-BE49-F238E27FC236}">
                <a16:creationId xmlns:a16="http://schemas.microsoft.com/office/drawing/2014/main" id="{8AE54B5E-D040-4FCF-7ACE-DC1EABB9F13C}"/>
              </a:ext>
            </a:extLst>
          </p:cNvPr>
          <p:cNvSpPr>
            <a:spLocks noGrp="1"/>
          </p:cNvSpPr>
          <p:nvPr>
            <p:ph type="sldNum" sz="quarter" idx="5"/>
          </p:nvPr>
        </p:nvSpPr>
        <p:spPr/>
        <p:txBody>
          <a:bodyPr/>
          <a:lstStyle/>
          <a:p>
            <a:fld id="{BA90377D-0102-4526-BD87-5B1C587E8372}" type="slidenum">
              <a:rPr lang="nl-NL" smtClean="0"/>
              <a:t>24</a:t>
            </a:fld>
            <a:endParaRPr lang="nl-NL"/>
          </a:p>
        </p:txBody>
      </p:sp>
    </p:spTree>
    <p:extLst>
      <p:ext uri="{BB962C8B-B14F-4D97-AF65-F5344CB8AC3E}">
        <p14:creationId xmlns:p14="http://schemas.microsoft.com/office/powerpoint/2010/main" val="2945352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BEAFC-6B8D-D432-DD7C-FA2140A322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1AAF5A-E719-AB73-5DFB-855B1AE23A8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3F4857E-E3F2-06BA-3EB3-9D08DEA497A8}"/>
              </a:ext>
            </a:extLst>
          </p:cNvPr>
          <p:cNvSpPr>
            <a:spLocks noGrp="1"/>
          </p:cNvSpPr>
          <p:nvPr>
            <p:ph type="body" idx="1"/>
          </p:nvPr>
        </p:nvSpPr>
        <p:spPr/>
        <p:txBody>
          <a:bodyPr/>
          <a:lstStyle/>
          <a:p>
            <a:r>
              <a:rPr lang="nl-NL" b="0"/>
              <a:t>Helaas kan er niet aangeleerd worden dat de provider op de </a:t>
            </a:r>
            <a:r>
              <a:rPr lang="nl-NL" b="0" err="1"/>
              <a:t>elketrode</a:t>
            </a:r>
            <a:r>
              <a:rPr lang="nl-NL" b="0"/>
              <a:t> kijkt naar de juiste plaats bepaling van de elektroden.</a:t>
            </a:r>
          </a:p>
          <a:p>
            <a:endParaRPr lang="nl-NL" b="0"/>
          </a:p>
          <a:p>
            <a:r>
              <a:rPr lang="nl-NL" b="0"/>
              <a:t>Op het moment dat een kind makkelijk te kantelen is worden de elektrode voor en achter geplakt.</a:t>
            </a:r>
          </a:p>
          <a:p>
            <a:r>
              <a:rPr lang="nl-NL" b="0"/>
              <a:t>“Plaats de voorste elektrode op het midden van de borstkas (iets meer links dan rechts van het borstbeen) en de achterste elektrode in het midden van de rug tussen de schouderbladen.”</a:t>
            </a:r>
          </a:p>
        </p:txBody>
      </p:sp>
      <p:sp>
        <p:nvSpPr>
          <p:cNvPr id="4" name="Tijdelijke aanduiding voor dianummer 3">
            <a:extLst>
              <a:ext uri="{FF2B5EF4-FFF2-40B4-BE49-F238E27FC236}">
                <a16:creationId xmlns:a16="http://schemas.microsoft.com/office/drawing/2014/main" id="{D0E501F4-83B9-F500-F44A-7045BEC05D5B}"/>
              </a:ext>
            </a:extLst>
          </p:cNvPr>
          <p:cNvSpPr>
            <a:spLocks noGrp="1"/>
          </p:cNvSpPr>
          <p:nvPr>
            <p:ph type="sldNum" sz="quarter" idx="5"/>
          </p:nvPr>
        </p:nvSpPr>
        <p:spPr/>
        <p:txBody>
          <a:bodyPr/>
          <a:lstStyle/>
          <a:p>
            <a:fld id="{BA90377D-0102-4526-BD87-5B1C587E8372}" type="slidenum">
              <a:rPr lang="nl-NL" smtClean="0"/>
              <a:t>25</a:t>
            </a:fld>
            <a:endParaRPr lang="nl-NL"/>
          </a:p>
        </p:txBody>
      </p:sp>
    </p:spTree>
    <p:extLst>
      <p:ext uri="{BB962C8B-B14F-4D97-AF65-F5344CB8AC3E}">
        <p14:creationId xmlns:p14="http://schemas.microsoft.com/office/powerpoint/2010/main" val="3355698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2BDA-0D4C-B861-3656-084A14B893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AF2FB1-81A1-0B29-9C7C-7548E911D6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DA6B1A9-F6C8-ADBC-F646-62C6937363D0}"/>
              </a:ext>
            </a:extLst>
          </p:cNvPr>
          <p:cNvSpPr>
            <a:spLocks noGrp="1"/>
          </p:cNvSpPr>
          <p:nvPr>
            <p:ph type="body" idx="1"/>
          </p:nvPr>
        </p:nvSpPr>
        <p:spPr/>
        <p:txBody>
          <a:bodyPr/>
          <a:lstStyle/>
          <a:p>
            <a:r>
              <a:rPr lang="nl-NL" b="0"/>
              <a:t>Controle ademhaling al dan niet met continue </a:t>
            </a:r>
            <a:r>
              <a:rPr lang="nl-NL" b="0" err="1"/>
              <a:t>hoofdkantel-kinliftmethode</a:t>
            </a:r>
            <a:endParaRPr lang="nl-NL" b="0"/>
          </a:p>
        </p:txBody>
      </p:sp>
      <p:sp>
        <p:nvSpPr>
          <p:cNvPr id="4" name="Tijdelijke aanduiding voor dianummer 3">
            <a:extLst>
              <a:ext uri="{FF2B5EF4-FFF2-40B4-BE49-F238E27FC236}">
                <a16:creationId xmlns:a16="http://schemas.microsoft.com/office/drawing/2014/main" id="{C47C3E84-CC05-34A6-47BC-87347E30F9B9}"/>
              </a:ext>
            </a:extLst>
          </p:cNvPr>
          <p:cNvSpPr>
            <a:spLocks noGrp="1"/>
          </p:cNvSpPr>
          <p:nvPr>
            <p:ph type="sldNum" sz="quarter" idx="5"/>
          </p:nvPr>
        </p:nvSpPr>
        <p:spPr/>
        <p:txBody>
          <a:bodyPr/>
          <a:lstStyle/>
          <a:p>
            <a:fld id="{BA90377D-0102-4526-BD87-5B1C587E8372}" type="slidenum">
              <a:rPr lang="nl-NL" smtClean="0"/>
              <a:t>26</a:t>
            </a:fld>
            <a:endParaRPr lang="nl-NL"/>
          </a:p>
        </p:txBody>
      </p:sp>
    </p:spTree>
    <p:extLst>
      <p:ext uri="{BB962C8B-B14F-4D97-AF65-F5344CB8AC3E}">
        <p14:creationId xmlns:p14="http://schemas.microsoft.com/office/powerpoint/2010/main" val="2879679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971C1-AA08-7946-F589-CFD52172CEB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C0425B-779A-CEA8-7245-6319831EBA4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608ABC-FFBF-5A76-52AB-405D05D03BBF}"/>
              </a:ext>
            </a:extLst>
          </p:cNvPr>
          <p:cNvSpPr>
            <a:spLocks noGrp="1"/>
          </p:cNvSpPr>
          <p:nvPr>
            <p:ph type="body" idx="1"/>
          </p:nvPr>
        </p:nvSpPr>
        <p:spPr/>
        <p:txBody>
          <a:bodyPr/>
          <a:lstStyle/>
          <a:p>
            <a:endParaRPr lang="nl-NL" b="0"/>
          </a:p>
        </p:txBody>
      </p:sp>
      <p:sp>
        <p:nvSpPr>
          <p:cNvPr id="4" name="Tijdelijke aanduiding voor dianummer 3">
            <a:extLst>
              <a:ext uri="{FF2B5EF4-FFF2-40B4-BE49-F238E27FC236}">
                <a16:creationId xmlns:a16="http://schemas.microsoft.com/office/drawing/2014/main" id="{B3018098-0114-4F6C-9234-2D9F2AFAF205}"/>
              </a:ext>
            </a:extLst>
          </p:cNvPr>
          <p:cNvSpPr>
            <a:spLocks noGrp="1"/>
          </p:cNvSpPr>
          <p:nvPr>
            <p:ph type="sldNum" sz="quarter" idx="5"/>
          </p:nvPr>
        </p:nvSpPr>
        <p:spPr/>
        <p:txBody>
          <a:bodyPr/>
          <a:lstStyle/>
          <a:p>
            <a:fld id="{BA90377D-0102-4526-BD87-5B1C587E8372}" type="slidenum">
              <a:rPr lang="nl-NL" smtClean="0"/>
              <a:t>27</a:t>
            </a:fld>
            <a:endParaRPr lang="nl-NL"/>
          </a:p>
        </p:txBody>
      </p:sp>
    </p:spTree>
    <p:extLst>
      <p:ext uri="{BB962C8B-B14F-4D97-AF65-F5344CB8AC3E}">
        <p14:creationId xmlns:p14="http://schemas.microsoft.com/office/powerpoint/2010/main" val="4073964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642A0-40A2-F7AD-B80F-3A65BBCA595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49D42A1-81FC-AE4C-36A6-4F559B3270C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7CEAD29-58F2-D12B-F2A3-6A5E52FA2BB8}"/>
              </a:ext>
            </a:extLst>
          </p:cNvPr>
          <p:cNvSpPr>
            <a:spLocks noGrp="1"/>
          </p:cNvSpPr>
          <p:nvPr>
            <p:ph type="body" idx="1"/>
          </p:nvPr>
        </p:nvSpPr>
        <p:spPr/>
        <p:txBody>
          <a:bodyPr/>
          <a:lstStyle/>
          <a:p>
            <a:r>
              <a:rPr lang="nl-NL" b="0"/>
              <a:t>Neem de presentatie door met de Instructeurs</a:t>
            </a:r>
          </a:p>
        </p:txBody>
      </p:sp>
      <p:sp>
        <p:nvSpPr>
          <p:cNvPr id="4" name="Tijdelijke aanduiding voor dianummer 3">
            <a:extLst>
              <a:ext uri="{FF2B5EF4-FFF2-40B4-BE49-F238E27FC236}">
                <a16:creationId xmlns:a16="http://schemas.microsoft.com/office/drawing/2014/main" id="{2ED89F4C-F12C-D1D3-B0F7-D71FAC2A1F03}"/>
              </a:ext>
            </a:extLst>
          </p:cNvPr>
          <p:cNvSpPr>
            <a:spLocks noGrp="1"/>
          </p:cNvSpPr>
          <p:nvPr>
            <p:ph type="sldNum" sz="quarter" idx="5"/>
          </p:nvPr>
        </p:nvSpPr>
        <p:spPr/>
        <p:txBody>
          <a:bodyPr/>
          <a:lstStyle/>
          <a:p>
            <a:fld id="{BA90377D-0102-4526-BD87-5B1C587E8372}" type="slidenum">
              <a:rPr lang="nl-NL" smtClean="0"/>
              <a:t>28</a:t>
            </a:fld>
            <a:endParaRPr lang="nl-NL"/>
          </a:p>
        </p:txBody>
      </p:sp>
    </p:spTree>
    <p:extLst>
      <p:ext uri="{BB962C8B-B14F-4D97-AF65-F5344CB8AC3E}">
        <p14:creationId xmlns:p14="http://schemas.microsoft.com/office/powerpoint/2010/main" val="3326848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613A-DB90-2B46-3041-1A65E28728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8CECCAE-B118-A383-51CE-E88BCEDDF27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5358B6-CFFD-8156-C578-EEC132C8B37F}"/>
              </a:ext>
            </a:extLst>
          </p:cNvPr>
          <p:cNvSpPr>
            <a:spLocks noGrp="1"/>
          </p:cNvSpPr>
          <p:nvPr>
            <p:ph type="body" idx="1"/>
          </p:nvPr>
        </p:nvSpPr>
        <p:spPr/>
        <p:txBody>
          <a:bodyPr/>
          <a:lstStyle/>
          <a:p>
            <a:r>
              <a:rPr lang="nl-NL" b="0"/>
              <a:t>Neem de presentatie door met de Instructeurs</a:t>
            </a:r>
          </a:p>
        </p:txBody>
      </p:sp>
      <p:sp>
        <p:nvSpPr>
          <p:cNvPr id="4" name="Tijdelijke aanduiding voor dianummer 3">
            <a:extLst>
              <a:ext uri="{FF2B5EF4-FFF2-40B4-BE49-F238E27FC236}">
                <a16:creationId xmlns:a16="http://schemas.microsoft.com/office/drawing/2014/main" id="{0DCA7A02-6FEA-5242-4BEB-E08D5CD8AC54}"/>
              </a:ext>
            </a:extLst>
          </p:cNvPr>
          <p:cNvSpPr>
            <a:spLocks noGrp="1"/>
          </p:cNvSpPr>
          <p:nvPr>
            <p:ph type="sldNum" sz="quarter" idx="5"/>
          </p:nvPr>
        </p:nvSpPr>
        <p:spPr/>
        <p:txBody>
          <a:bodyPr/>
          <a:lstStyle/>
          <a:p>
            <a:fld id="{BA90377D-0102-4526-BD87-5B1C587E8372}" type="slidenum">
              <a:rPr lang="nl-NL" smtClean="0"/>
              <a:t>29</a:t>
            </a:fld>
            <a:endParaRPr lang="nl-NL"/>
          </a:p>
        </p:txBody>
      </p:sp>
    </p:spTree>
    <p:extLst>
      <p:ext uri="{BB962C8B-B14F-4D97-AF65-F5344CB8AC3E}">
        <p14:creationId xmlns:p14="http://schemas.microsoft.com/office/powerpoint/2010/main" val="2121826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9DC15-E9B7-EDEC-450D-8E804B5D230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94F123-E82C-B82D-9557-7DFCD8B2904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6526B7-B26B-C122-802D-FA28587AD72A}"/>
              </a:ext>
            </a:extLst>
          </p:cNvPr>
          <p:cNvSpPr>
            <a:spLocks noGrp="1"/>
          </p:cNvSpPr>
          <p:nvPr>
            <p:ph type="body" idx="1"/>
          </p:nvPr>
        </p:nvSpPr>
        <p:spPr/>
        <p:txBody>
          <a:bodyPr/>
          <a:lstStyle/>
          <a:p>
            <a:r>
              <a:rPr lang="nl-NL" b="0"/>
              <a:t>Neem de presentatie door met de Instructeurs</a:t>
            </a:r>
          </a:p>
        </p:txBody>
      </p:sp>
      <p:sp>
        <p:nvSpPr>
          <p:cNvPr id="4" name="Tijdelijke aanduiding voor dianummer 3">
            <a:extLst>
              <a:ext uri="{FF2B5EF4-FFF2-40B4-BE49-F238E27FC236}">
                <a16:creationId xmlns:a16="http://schemas.microsoft.com/office/drawing/2014/main" id="{C971B1AE-7428-F73F-FEF8-71C4244F1499}"/>
              </a:ext>
            </a:extLst>
          </p:cNvPr>
          <p:cNvSpPr>
            <a:spLocks noGrp="1"/>
          </p:cNvSpPr>
          <p:nvPr>
            <p:ph type="sldNum" sz="quarter" idx="5"/>
          </p:nvPr>
        </p:nvSpPr>
        <p:spPr/>
        <p:txBody>
          <a:bodyPr/>
          <a:lstStyle/>
          <a:p>
            <a:fld id="{BA90377D-0102-4526-BD87-5B1C587E8372}" type="slidenum">
              <a:rPr lang="nl-NL" smtClean="0"/>
              <a:t>30</a:t>
            </a:fld>
            <a:endParaRPr lang="nl-NL"/>
          </a:p>
        </p:txBody>
      </p:sp>
    </p:spTree>
    <p:extLst>
      <p:ext uri="{BB962C8B-B14F-4D97-AF65-F5344CB8AC3E}">
        <p14:creationId xmlns:p14="http://schemas.microsoft.com/office/powerpoint/2010/main" val="133349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3</a:t>
            </a:fld>
            <a:endParaRPr lang="nl-NL"/>
          </a:p>
        </p:txBody>
      </p:sp>
    </p:spTree>
    <p:extLst>
      <p:ext uri="{BB962C8B-B14F-4D97-AF65-F5344CB8AC3E}">
        <p14:creationId xmlns:p14="http://schemas.microsoft.com/office/powerpoint/2010/main" val="333149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Volgende pagina’s gaat het per punt</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5</a:t>
            </a:fld>
            <a:endParaRPr lang="nl-NL"/>
          </a:p>
        </p:txBody>
      </p:sp>
    </p:spTree>
    <p:extLst>
      <p:ext uri="{BB962C8B-B14F-4D97-AF65-F5344CB8AC3E}">
        <p14:creationId xmlns:p14="http://schemas.microsoft.com/office/powerpoint/2010/main" val="2080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lnSpc>
                <a:spcPct val="150000"/>
              </a:lnSpc>
              <a:buFont typeface="Arial" panose="020B0604020202020204" pitchFamily="34" charset="0"/>
              <a:buChar char="•"/>
            </a:pPr>
            <a:r>
              <a:rPr lang="nl-NL" sz="1200">
                <a:latin typeface="Arial" panose="020B0604020202020204" pitchFamily="34" charset="0"/>
                <a:cs typeface="Arial" panose="020B0604020202020204" pitchFamily="34" charset="0"/>
              </a:rPr>
              <a:t>Een circulatiestilstand wordt vaak voorafgegaan van signalen</a:t>
            </a:r>
          </a:p>
          <a:p>
            <a:pPr marL="800100" marR="0" lvl="1"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a:t>Onwel voelen, drukkende pijn op de borst, uitstralende pijn naar de armen, schouderbladen, Hals, kaak, maagstreek, zweten, misselijk</a:t>
            </a:r>
          </a:p>
          <a:p>
            <a:pPr marL="342900" indent="-342900">
              <a:lnSpc>
                <a:spcPct val="150000"/>
              </a:lnSpc>
              <a:buFont typeface="Arial" panose="020B0604020202020204" pitchFamily="34" charset="0"/>
              <a:buChar char="•"/>
            </a:pPr>
            <a:endParaRPr lang="nl-NL" sz="120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nl-NL" sz="1200">
                <a:latin typeface="Arial" panose="020B0604020202020204" pitchFamily="34" charset="0"/>
                <a:cs typeface="Arial" panose="020B0604020202020204" pitchFamily="34" charset="0"/>
              </a:rPr>
              <a:t>Acute bewusteloosheid tijdens (sport)inspanning is een sterke aanwijzing voor een circulatiestilstand</a:t>
            </a:r>
          </a:p>
          <a:p>
            <a:endParaRPr lang="nl-NL"/>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6</a:t>
            </a:fld>
            <a:endParaRPr lang="nl-NL"/>
          </a:p>
        </p:txBody>
      </p:sp>
    </p:spTree>
    <p:extLst>
      <p:ext uri="{BB962C8B-B14F-4D97-AF65-F5344CB8AC3E}">
        <p14:creationId xmlns:p14="http://schemas.microsoft.com/office/powerpoint/2010/main" val="42617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instructeur moet binnen de 5 minuten 2 beademingen kunnen geven en de handen weer op de borstkas hebben. Bij een provider streven we naar binnen de 5 seconden.</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latin typeface="Arial" panose="020B0604020202020204" pitchFamily="34" charset="0"/>
                <a:cs typeface="Arial" panose="020B0604020202020204" pitchFamily="34" charset="0"/>
              </a:rPr>
              <a:t>Inblazen in 1 seconde, borstkas zaken en nogmaals in 1 seconde inblazen</a:t>
            </a:r>
          </a:p>
          <a:p>
            <a:endParaRPr lang="nl-NL"/>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7</a:t>
            </a:fld>
            <a:endParaRPr lang="nl-NL"/>
          </a:p>
        </p:txBody>
      </p:sp>
    </p:spTree>
    <p:extLst>
      <p:ext uri="{BB962C8B-B14F-4D97-AF65-F5344CB8AC3E}">
        <p14:creationId xmlns:p14="http://schemas.microsoft.com/office/powerpoint/2010/main" val="129576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Ervaring laat zien dat er minder snel met een reanimatie gestart wordt omdat slachtoffer niet verplaatst kan worden door 1 persoon.</a:t>
            </a:r>
          </a:p>
          <a:p>
            <a:r>
              <a:rPr lang="nl-NL"/>
              <a:t>In aanwezigheid van meer personen kan er wel voor gekozen worden om de werkplek zo te maken dat meerdere hulpverleners rond een </a:t>
            </a:r>
            <a:r>
              <a:rPr lang="nl-NL" err="1"/>
              <a:t>patient</a:t>
            </a:r>
            <a:r>
              <a:rPr lang="nl-NL"/>
              <a:t> kunnen werken</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8</a:t>
            </a:fld>
            <a:endParaRPr lang="nl-NL"/>
          </a:p>
        </p:txBody>
      </p:sp>
    </p:spTree>
    <p:extLst>
      <p:ext uri="{BB962C8B-B14F-4D97-AF65-F5344CB8AC3E}">
        <p14:creationId xmlns:p14="http://schemas.microsoft.com/office/powerpoint/2010/main" val="228471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 in de vorige richtlijnen stond dat de AED snel beschikbaar moest zijn is daar nu een tijd aan gehangen. Het is zeker niet de bedoeling om dit met een stopwatch te timen!</a:t>
            </a:r>
          </a:p>
          <a:p>
            <a:r>
              <a:rPr lang="nl-NL"/>
              <a:t>Het gesprek kan gaan over hoe reëel het is dat je binnen de minuut weer ter plaatse bent om verder te gaan met de reanimatie.</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9</a:t>
            </a:fld>
            <a:endParaRPr lang="nl-NL"/>
          </a:p>
        </p:txBody>
      </p:sp>
    </p:spTree>
    <p:extLst>
      <p:ext uri="{BB962C8B-B14F-4D97-AF65-F5344CB8AC3E}">
        <p14:creationId xmlns:p14="http://schemas.microsoft.com/office/powerpoint/2010/main" val="2962033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Zie volgende pagina</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10</a:t>
            </a:fld>
            <a:endParaRPr lang="nl-NL"/>
          </a:p>
        </p:txBody>
      </p:sp>
    </p:spTree>
    <p:extLst>
      <p:ext uri="{BB962C8B-B14F-4D97-AF65-F5344CB8AC3E}">
        <p14:creationId xmlns:p14="http://schemas.microsoft.com/office/powerpoint/2010/main" val="92142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73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AA786-73A2-4953-D7B3-18561719B04B}"/>
              </a:ext>
            </a:extLst>
          </p:cNvPr>
          <p:cNvSpPr>
            <a:spLocks noGrp="1"/>
          </p:cNvSpPr>
          <p:nvPr>
            <p:ph type="title" hasCustomPrompt="1"/>
          </p:nvPr>
        </p:nvSpPr>
        <p:spPr>
          <a:xfrm>
            <a:off x="5400000" y="1141200"/>
            <a:ext cx="4917600" cy="849600"/>
          </a:xfrm>
          <a:prstGeom prst="rect">
            <a:avLst/>
          </a:prstGeom>
        </p:spPr>
        <p:txBody>
          <a:bodyPr anchor="ctr" anchorCtr="0"/>
          <a:lstStyle>
            <a:lvl1pPr>
              <a:defRPr sz="320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nl-NL"/>
              <a:t>titel</a:t>
            </a:r>
          </a:p>
        </p:txBody>
      </p:sp>
    </p:spTree>
    <p:extLst>
      <p:ext uri="{BB962C8B-B14F-4D97-AF65-F5344CB8AC3E}">
        <p14:creationId xmlns:p14="http://schemas.microsoft.com/office/powerpoint/2010/main" val="31976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E41334-C187-CC77-4619-F0E99AA823EE}"/>
              </a:ext>
            </a:extLst>
          </p:cNvPr>
          <p:cNvSpPr>
            <a:spLocks noGrp="1"/>
          </p:cNvSpPr>
          <p:nvPr>
            <p:ph type="body" sz="quarter" idx="10" hasCustomPrompt="1"/>
          </p:nvPr>
        </p:nvSpPr>
        <p:spPr>
          <a:xfrm>
            <a:off x="649125" y="720000"/>
            <a:ext cx="7987809" cy="670512"/>
          </a:xfrm>
          <a:prstGeom prst="rect">
            <a:avLst/>
          </a:prstGeom>
        </p:spPr>
        <p:txBody>
          <a:bodyPr/>
          <a:lstStyle>
            <a:lvl1pPr>
              <a:buNone/>
              <a:defRPr sz="4500" b="1">
                <a:solidFill>
                  <a:srgbClr val="005D9F"/>
                </a:solidFill>
              </a:defRPr>
            </a:lvl1pPr>
          </a:lstStyle>
          <a:p>
            <a:r>
              <a:rPr lang="nl-NL"/>
              <a:t>Titel</a:t>
            </a:r>
          </a:p>
        </p:txBody>
      </p:sp>
    </p:spTree>
    <p:extLst>
      <p:ext uri="{BB962C8B-B14F-4D97-AF65-F5344CB8AC3E}">
        <p14:creationId xmlns:p14="http://schemas.microsoft.com/office/powerpoint/2010/main" val="319257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6368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57D9E6-01D3-514F-D74A-92FCD4A68D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943791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FE5282F-4A03-B63E-60A7-48F1EF6BD0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89" y="0"/>
            <a:ext cx="12192000" cy="6858000"/>
          </a:xfrm>
          <a:prstGeom prst="rect">
            <a:avLst/>
          </a:prstGeom>
        </p:spPr>
      </p:pic>
    </p:spTree>
    <p:extLst>
      <p:ext uri="{BB962C8B-B14F-4D97-AF65-F5344CB8AC3E}">
        <p14:creationId xmlns:p14="http://schemas.microsoft.com/office/powerpoint/2010/main" val="1219463327"/>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21864C5-D947-CEF0-0B1B-51B569F009E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52408161"/>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EE281A7-798F-4660-ADDB-0471DBDC1069}"/>
              </a:ext>
            </a:extLst>
          </p:cNvPr>
          <p:cNvSpPr txBox="1">
            <a:spLocks/>
          </p:cNvSpPr>
          <p:nvPr/>
        </p:nvSpPr>
        <p:spPr>
          <a:xfrm>
            <a:off x="5828120" y="2513344"/>
            <a:ext cx="6040225" cy="1831311"/>
          </a:xfrm>
          <a:prstGeom prst="rect">
            <a:avLst/>
          </a:prstGeom>
        </p:spPr>
        <p:txBody>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b="1" i="1" dirty="0">
                <a:solidFill>
                  <a:schemeClr val="bg1"/>
                </a:solidFill>
                <a:latin typeface="+mn-lt"/>
                <a:cs typeface="Arial" panose="020B0604020202020204" pitchFamily="34" charset="0"/>
              </a:rPr>
              <a:t>Opfriscursus instructeurs</a:t>
            </a:r>
          </a:p>
          <a:p>
            <a:r>
              <a:rPr lang="nl-NL" sz="1800" i="1" dirty="0">
                <a:solidFill>
                  <a:schemeClr val="bg1"/>
                </a:solidFill>
                <a:latin typeface="+mn-lt"/>
                <a:cs typeface="Arial" panose="020B0604020202020204" pitchFamily="34" charset="0"/>
              </a:rPr>
              <a:t>Veranderingen in de richtlijnen van de basale reanimatie</a:t>
            </a:r>
          </a:p>
          <a:p>
            <a:endParaRPr lang="nl-NL" sz="3200" b="1" i="1" dirty="0">
              <a:solidFill>
                <a:schemeClr val="bg1"/>
              </a:solidFill>
              <a:latin typeface="+mn-lt"/>
              <a:cs typeface="Arial" panose="020B0604020202020204" pitchFamily="34" charset="0"/>
            </a:endParaRPr>
          </a:p>
          <a:p>
            <a:endParaRPr lang="nl-NL" sz="2800" b="1" i="1" dirty="0">
              <a:solidFill>
                <a:schemeClr val="bg1"/>
              </a:solidFill>
              <a:latin typeface="+mn-lt"/>
              <a:cs typeface="Arial" panose="020B0604020202020204" pitchFamily="34" charset="0"/>
            </a:endParaRPr>
          </a:p>
        </p:txBody>
      </p:sp>
      <p:sp>
        <p:nvSpPr>
          <p:cNvPr id="5" name="Ondertitel 2">
            <a:extLst>
              <a:ext uri="{FF2B5EF4-FFF2-40B4-BE49-F238E27FC236}">
                <a16:creationId xmlns:a16="http://schemas.microsoft.com/office/drawing/2014/main" id="{782E9AA4-4C78-41A5-A505-9ACA9700D787}"/>
              </a:ext>
            </a:extLst>
          </p:cNvPr>
          <p:cNvSpPr txBox="1">
            <a:spLocks/>
          </p:cNvSpPr>
          <p:nvPr/>
        </p:nvSpPr>
        <p:spPr>
          <a:xfrm>
            <a:off x="5828120" y="3848774"/>
            <a:ext cx="4733488" cy="33672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dirty="0">
                <a:solidFill>
                  <a:schemeClr val="bg1"/>
                </a:solidFill>
                <a:cs typeface="Arial" panose="020B0604020202020204" pitchFamily="34" charset="0"/>
              </a:rPr>
              <a:t>Volgens de richtlijnen 2025</a:t>
            </a:r>
          </a:p>
        </p:txBody>
      </p:sp>
      <p:sp>
        <p:nvSpPr>
          <p:cNvPr id="3" name="Tekstvak 2">
            <a:extLst>
              <a:ext uri="{FF2B5EF4-FFF2-40B4-BE49-F238E27FC236}">
                <a16:creationId xmlns:a16="http://schemas.microsoft.com/office/drawing/2014/main" id="{89CC1738-385B-C9A1-82F1-87F4D3AFFE8D}"/>
              </a:ext>
            </a:extLst>
          </p:cNvPr>
          <p:cNvSpPr txBox="1"/>
          <p:nvPr/>
        </p:nvSpPr>
        <p:spPr>
          <a:xfrm>
            <a:off x="247455" y="4651284"/>
            <a:ext cx="6094428" cy="369332"/>
          </a:xfrm>
          <a:prstGeom prst="rect">
            <a:avLst/>
          </a:prstGeom>
          <a:noFill/>
        </p:spPr>
        <p:txBody>
          <a:bodyPr wrap="square">
            <a:spAutoFit/>
          </a:bodyPr>
          <a:lstStyle/>
          <a:p>
            <a:r>
              <a:rPr lang="nl-NL">
                <a:solidFill>
                  <a:schemeClr val="bg1"/>
                </a:solidFill>
              </a:rPr>
              <a:t>Versie: februari 2026</a:t>
            </a:r>
          </a:p>
        </p:txBody>
      </p:sp>
    </p:spTree>
    <p:extLst>
      <p:ext uri="{BB962C8B-B14F-4D97-AF65-F5344CB8AC3E}">
        <p14:creationId xmlns:p14="http://schemas.microsoft.com/office/powerpoint/2010/main" val="227124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6A0D3-813C-EFEC-2A53-DBB88DDB7E7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3C994F1-E146-9411-D6E2-5AF5278C47C2}"/>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084038CB-73A5-CDED-65D1-49DCD8BC02BE}"/>
              </a:ext>
            </a:extLst>
          </p:cNvPr>
          <p:cNvSpPr txBox="1"/>
          <p:nvPr/>
        </p:nvSpPr>
        <p:spPr>
          <a:xfrm>
            <a:off x="649125" y="1384091"/>
            <a:ext cx="9646276" cy="4616648"/>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dirty="0" err="1">
                <a:solidFill>
                  <a:schemeClr val="bg1">
                    <a:lumMod val="65000"/>
                  </a:schemeClr>
                </a:solidFill>
                <a:cs typeface="Arial"/>
              </a:rPr>
              <a:t>borstcompressies</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3600" dirty="0">
                <a:cs typeface="Arial"/>
              </a:rPr>
              <a:t>Elektroden op juiste positie is cruciaal</a:t>
            </a:r>
            <a:endParaRPr lang="nl-NL" sz="3600" dirty="0">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dirty="0" err="1">
                <a:solidFill>
                  <a:schemeClr val="bg1">
                    <a:lumMod val="65000"/>
                  </a:schemeClr>
                </a:solidFill>
                <a:cs typeface="Arial"/>
              </a:rPr>
              <a:t>hoofdkantel-kinliftmethode</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nl-NL" sz="2400" dirty="0">
              <a:solidFill>
                <a:schemeClr val="bg1">
                  <a:lumMod val="65000"/>
                </a:schemeClr>
              </a:solidFill>
              <a:ea typeface="Calibri"/>
              <a:cs typeface="Arial"/>
            </a:endParaRPr>
          </a:p>
          <a:p>
            <a:pPr marL="342900" indent="-342900">
              <a:buAutoNum type="arabicPeriod"/>
            </a:pPr>
            <a:r>
              <a:rPr lang="nl-NL" sz="2400">
                <a:solidFill>
                  <a:schemeClr val="bg1">
                    <a:lumMod val="65000"/>
                  </a:schemeClr>
                </a:solidFill>
                <a:ea typeface="Calibri"/>
                <a:cs typeface="Calibri"/>
              </a:rPr>
              <a:t>Bij een niet reanimeren verklaring begin je niet of stop je als je hem ziet.</a:t>
            </a:r>
            <a:endParaRPr lang="en-US" sz="2400">
              <a:solidFill>
                <a:srgbClr val="000000"/>
              </a:solidFill>
              <a:ea typeface="Calibri"/>
              <a:cs typeface="Calibri"/>
            </a:endParaRPr>
          </a:p>
          <a:p>
            <a:endParaRPr lang="nl-NL" sz="2400" dirty="0">
              <a:solidFill>
                <a:schemeClr val="bg1">
                  <a:lumMod val="65000"/>
                </a:schemeClr>
              </a:solidFill>
              <a:ea typeface="Calibri"/>
              <a:cs typeface="Arial"/>
            </a:endParaRP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F51059CF-47D6-5465-376A-A21ED7B4CEFF}"/>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123711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schets, tekenfilm, joint, kunst&#10;&#10;Door AI gegenereerde inhoud is mogelijk onjuist.">
            <a:extLst>
              <a:ext uri="{FF2B5EF4-FFF2-40B4-BE49-F238E27FC236}">
                <a16:creationId xmlns:a16="http://schemas.microsoft.com/office/drawing/2014/main" id="{2B0E32C9-5BC6-8133-812E-DABB118FB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227" y="368161"/>
            <a:ext cx="5455370" cy="5445845"/>
          </a:xfrm>
          <a:prstGeom prst="rect">
            <a:avLst/>
          </a:prstGeom>
        </p:spPr>
      </p:pic>
    </p:spTree>
    <p:extLst>
      <p:ext uri="{BB962C8B-B14F-4D97-AF65-F5344CB8AC3E}">
        <p14:creationId xmlns:p14="http://schemas.microsoft.com/office/powerpoint/2010/main" val="347854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CC964-F037-02A0-521E-C959416F37ED}"/>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E195729E-2F8A-CFC3-02BC-2EFD1A9F03C1}"/>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FB5A7CC1-7E7B-5582-8FD9-59CB7D20396A}"/>
              </a:ext>
            </a:extLst>
          </p:cNvPr>
          <p:cNvSpPr txBox="1"/>
          <p:nvPr/>
        </p:nvSpPr>
        <p:spPr>
          <a:xfrm>
            <a:off x="649125" y="1384091"/>
            <a:ext cx="10381648" cy="5355312"/>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dirty="0" err="1">
                <a:solidFill>
                  <a:schemeClr val="bg1">
                    <a:lumMod val="65000"/>
                  </a:schemeClr>
                </a:solidFill>
                <a:cs typeface="Arial"/>
              </a:rPr>
              <a:t>borstcompressies</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dirty="0">
              <a:solidFill>
                <a:schemeClr val="bg1">
                  <a:lumMod val="65000"/>
                </a:schemeClr>
              </a:solidFill>
              <a:ea typeface="Calibri"/>
              <a:cs typeface="Arial"/>
            </a:endParaRPr>
          </a:p>
          <a:p>
            <a:pPr marL="342900" indent="-342900">
              <a:buFont typeface="+mj-lt"/>
              <a:buAutoNum type="arabicPeriod"/>
            </a:pPr>
            <a:r>
              <a:rPr lang="nl-NL" sz="3600" dirty="0">
                <a:cs typeface="Arial"/>
              </a:rPr>
              <a:t>Geen zijligging bij herstel van circulatie maar de ademhaling blijven controleren. Indien nodig met behulp van de </a:t>
            </a:r>
            <a:r>
              <a:rPr lang="nl-NL" sz="3600" dirty="0" err="1">
                <a:cs typeface="Arial"/>
              </a:rPr>
              <a:t>hoofdkantel-kinliftmethode</a:t>
            </a:r>
            <a:endParaRPr lang="nl-NL" sz="3600" dirty="0">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nl-NL" sz="2400" dirty="0">
              <a:solidFill>
                <a:schemeClr val="bg1">
                  <a:lumMod val="65000"/>
                </a:schemeClr>
              </a:solidFill>
              <a:ea typeface="Calibri"/>
              <a:cs typeface="Arial"/>
            </a:endParaRPr>
          </a:p>
          <a:p>
            <a:pPr marL="342900" indent="-342900">
              <a:buAutoNum type="arabicPeriod"/>
            </a:pPr>
            <a:r>
              <a:rPr lang="nl-NL" sz="2400">
                <a:solidFill>
                  <a:schemeClr val="bg1">
                    <a:lumMod val="65000"/>
                  </a:schemeClr>
                </a:solidFill>
                <a:ea typeface="Calibri"/>
                <a:cs typeface="Calibri"/>
              </a:rPr>
              <a:t>Bij een niet reanimeren verklaring begin je niet of stop je als je hem ziet.</a:t>
            </a:r>
            <a:endParaRPr lang="en-US" sz="2400">
              <a:solidFill>
                <a:srgbClr val="000000"/>
              </a:solidFill>
              <a:ea typeface="Calibri"/>
              <a:cs typeface="Calibri"/>
            </a:endParaRPr>
          </a:p>
          <a:p>
            <a:endParaRPr lang="nl-NL" sz="2400" dirty="0">
              <a:solidFill>
                <a:schemeClr val="bg1">
                  <a:lumMod val="65000"/>
                </a:schemeClr>
              </a:solidFill>
              <a:ea typeface="Calibri"/>
              <a:cs typeface="Arial"/>
            </a:endParaRP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AA3D6B97-68E7-3152-69D8-F230FAC9020D}"/>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4226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F1327-E7C3-975C-E5FA-A8EC2E00CBB0}"/>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BADD1DD-5C41-955B-036F-510F27FC810F}"/>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1B0485A8-C1BC-3107-77E2-31DF7C41522C}"/>
              </a:ext>
            </a:extLst>
          </p:cNvPr>
          <p:cNvSpPr txBox="1"/>
          <p:nvPr/>
        </p:nvSpPr>
        <p:spPr>
          <a:xfrm>
            <a:off x="649125" y="1384091"/>
            <a:ext cx="9646276" cy="4985980"/>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dirty="0" err="1">
                <a:solidFill>
                  <a:schemeClr val="bg1">
                    <a:lumMod val="65000"/>
                  </a:schemeClr>
                </a:solidFill>
                <a:cs typeface="Arial"/>
              </a:rPr>
              <a:t>borstcompressies</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dirty="0" err="1">
                <a:solidFill>
                  <a:schemeClr val="bg1">
                    <a:lumMod val="65000"/>
                  </a:schemeClr>
                </a:solidFill>
                <a:cs typeface="Arial"/>
              </a:rPr>
              <a:t>hoofdkantel-kinliftmethode</a:t>
            </a:r>
            <a:endParaRPr lang="nl-NL" sz="2400" dirty="0" err="1">
              <a:solidFill>
                <a:schemeClr val="bg1">
                  <a:lumMod val="65000"/>
                </a:schemeClr>
              </a:solidFill>
              <a:ea typeface="Calibri"/>
              <a:cs typeface="Arial"/>
            </a:endParaRPr>
          </a:p>
          <a:p>
            <a:pPr marL="342900" indent="-342900">
              <a:buFont typeface="+mj-lt"/>
              <a:buAutoNum type="arabicPeriod"/>
            </a:pPr>
            <a:r>
              <a:rPr lang="nl-NL" sz="3600" dirty="0">
                <a:cs typeface="Arial"/>
              </a:rPr>
              <a:t>Enkele speciale omstandigheden zijn toegevoegd</a:t>
            </a:r>
            <a:endParaRPr lang="nl-NL" sz="3600" dirty="0">
              <a:ea typeface="Calibri"/>
              <a:cs typeface="Arial"/>
            </a:endParaRPr>
          </a:p>
          <a:p>
            <a:pPr marL="342900" indent="-342900">
              <a:lnSpc>
                <a:spcPct val="150000"/>
              </a:lnSpc>
              <a:buFont typeface="+mj-lt"/>
              <a:buAutoNum type="arabicPeriod"/>
            </a:pPr>
            <a:r>
              <a:rPr lang="nl-NL" sz="2400" dirty="0">
                <a:solidFill>
                  <a:schemeClr val="bg1">
                    <a:lumMod val="65000"/>
                  </a:schemeClr>
                </a:solidFill>
                <a:cs typeface="Arial"/>
              </a:rPr>
              <a:t>Begeleiding van de hulpverlener tijdens en na een reanimatie</a:t>
            </a:r>
            <a:endParaRPr lang="nl-NL" sz="2400" dirty="0">
              <a:solidFill>
                <a:schemeClr val="bg1">
                  <a:lumMod val="65000"/>
                </a:schemeClr>
              </a:solidFill>
              <a:ea typeface="Calibri"/>
              <a:cs typeface="Arial"/>
            </a:endParaRPr>
          </a:p>
          <a:p>
            <a:pPr marL="342900" indent="-342900">
              <a:buAutoNum type="arabicPeriod"/>
            </a:pPr>
            <a:r>
              <a:rPr lang="nl-NL" sz="2400">
                <a:solidFill>
                  <a:schemeClr val="bg1">
                    <a:lumMod val="65000"/>
                  </a:schemeClr>
                </a:solidFill>
                <a:ea typeface="Calibri"/>
                <a:cs typeface="Calibri"/>
              </a:rPr>
              <a:t>Bij een niet reanimeren verklaring begin je niet of stop je als je hem ziet.</a:t>
            </a:r>
            <a:endParaRPr lang="en-US" sz="2400">
              <a:solidFill>
                <a:srgbClr val="000000"/>
              </a:solidFill>
              <a:ea typeface="Calibri"/>
              <a:cs typeface="Calibri"/>
            </a:endParaRPr>
          </a:p>
          <a:p>
            <a:pPr>
              <a:lnSpc>
                <a:spcPct val="150000"/>
              </a:lnSpc>
            </a:pPr>
            <a:endParaRPr lang="nl-NL" sz="2400" dirty="0">
              <a:solidFill>
                <a:schemeClr val="bg1">
                  <a:lumMod val="65000"/>
                </a:schemeClr>
              </a:solidFill>
              <a:ea typeface="Calibri"/>
              <a:cs typeface="Arial"/>
            </a:endParaRP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BA6671AB-463A-5EAB-AEC6-3DA5B4B8B266}"/>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5892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F77B-1745-44A8-8990-D958DE7CD95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4E325D98-11FD-C5FA-F3EA-CBE9D842EFEB}"/>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728E14B6-2E68-0048-8FDC-502A5679B013}"/>
              </a:ext>
            </a:extLst>
          </p:cNvPr>
          <p:cNvSpPr txBox="1"/>
          <p:nvPr/>
        </p:nvSpPr>
        <p:spPr>
          <a:xfrm>
            <a:off x="649125" y="1384091"/>
            <a:ext cx="9646276" cy="5355312"/>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dirty="0" err="1">
                <a:solidFill>
                  <a:schemeClr val="bg1">
                    <a:lumMod val="65000"/>
                  </a:schemeClr>
                </a:solidFill>
                <a:cs typeface="Arial"/>
              </a:rPr>
              <a:t>borstcompressies</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dirty="0" err="1">
                <a:solidFill>
                  <a:schemeClr val="bg1">
                    <a:lumMod val="65000"/>
                  </a:schemeClr>
                </a:solidFill>
                <a:cs typeface="Arial"/>
              </a:rPr>
              <a:t>hoofdkantel-kinliftmethode</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dirty="0">
              <a:solidFill>
                <a:schemeClr val="bg1">
                  <a:lumMod val="65000"/>
                </a:schemeClr>
              </a:solidFill>
              <a:ea typeface="Calibri"/>
              <a:cs typeface="Arial"/>
            </a:endParaRPr>
          </a:p>
          <a:p>
            <a:pPr marL="342900" indent="-342900">
              <a:buFont typeface="+mj-lt"/>
              <a:buAutoNum type="arabicPeriod"/>
            </a:pPr>
            <a:r>
              <a:rPr lang="nl-NL" sz="3600" dirty="0">
                <a:cs typeface="Arial"/>
              </a:rPr>
              <a:t>Begeleiding van de hulpverlener tijdens en na een reanimatie</a:t>
            </a:r>
            <a:endParaRPr lang="nl-NL" sz="3600" dirty="0">
              <a:ea typeface="Calibri"/>
              <a:cs typeface="Arial"/>
            </a:endParaRPr>
          </a:p>
          <a:p>
            <a:pPr marL="342900" indent="-342900">
              <a:buAutoNum type="arabicPeriod"/>
            </a:pPr>
            <a:r>
              <a:rPr lang="nl-NL" sz="2400" dirty="0">
                <a:solidFill>
                  <a:schemeClr val="bg1">
                    <a:lumMod val="65000"/>
                  </a:schemeClr>
                </a:solidFill>
                <a:ea typeface="Calibri"/>
                <a:cs typeface="Calibri"/>
              </a:rPr>
              <a:t>Bij een niet reanimeren verklaring begin je niet of stop je als je hem ziet.</a:t>
            </a:r>
            <a:endParaRPr lang="en-US" sz="2400" dirty="0">
              <a:solidFill>
                <a:schemeClr val="bg1">
                  <a:lumMod val="65000"/>
                </a:schemeClr>
              </a:solidFill>
              <a:ea typeface="Calibri"/>
              <a:cs typeface="Calibri"/>
            </a:endParaRPr>
          </a:p>
          <a:p>
            <a:endParaRPr lang="nl-NL" sz="3600" dirty="0">
              <a:ea typeface="Calibri"/>
              <a:cs typeface="Arial"/>
            </a:endParaRPr>
          </a:p>
          <a:p>
            <a:pPr marL="342900" indent="-342900">
              <a:buFont typeface="+mj-lt"/>
              <a:buAutoNum type="arabicPeriod"/>
            </a:pPr>
            <a:endParaRPr lang="nl-NL">
              <a:ea typeface="Calibri" panose="020F0502020204030204"/>
              <a:cs typeface="Calibri" panose="020F0502020204030204"/>
            </a:endParaRPr>
          </a:p>
        </p:txBody>
      </p:sp>
      <p:sp>
        <p:nvSpPr>
          <p:cNvPr id="7" name="Tijdelijke aanduiding voor tekst 1">
            <a:extLst>
              <a:ext uri="{FF2B5EF4-FFF2-40B4-BE49-F238E27FC236}">
                <a16:creationId xmlns:a16="http://schemas.microsoft.com/office/drawing/2014/main" id="{6478A57A-4FF3-31D2-006E-022385C53BF9}"/>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34017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5F409-F8E2-8A2E-89AA-33D9ADA69DB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8C40824-F45F-77A2-6986-ECE0B6D4A9CE}"/>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AD4DE4CD-B305-216E-B9D0-739C4E3E122F}"/>
              </a:ext>
            </a:extLst>
          </p:cNvPr>
          <p:cNvSpPr txBox="1"/>
          <p:nvPr/>
        </p:nvSpPr>
        <p:spPr>
          <a:xfrm>
            <a:off x="620550" y="1384091"/>
            <a:ext cx="9674851" cy="4801314"/>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err="1">
                <a:solidFill>
                  <a:schemeClr val="bg1">
                    <a:lumMod val="65000"/>
                  </a:schemeClr>
                </a:solidFill>
                <a:cs typeface="Arial"/>
              </a:rPr>
              <a:t>borstcompressies</a:t>
            </a:r>
            <a:endParaRPr lang="nl-NL" sz="240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err="1">
                <a:solidFill>
                  <a:schemeClr val="bg1">
                    <a:lumMod val="65000"/>
                  </a:schemeClr>
                </a:solidFill>
                <a:cs typeface="Arial"/>
              </a:rPr>
              <a:t>hoofdkantel-kinliftmethode</a:t>
            </a:r>
            <a:endParaRPr lang="nl-NL" sz="240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nl-NL" sz="2400">
              <a:solidFill>
                <a:schemeClr val="bg1">
                  <a:lumMod val="65000"/>
                </a:schemeClr>
              </a:solidFill>
              <a:ea typeface="Calibri"/>
              <a:cs typeface="Arial"/>
            </a:endParaRPr>
          </a:p>
          <a:p>
            <a:pPr marL="342900" indent="-342900">
              <a:buAutoNum type="arabicPeriod"/>
            </a:pPr>
            <a:r>
              <a:rPr lang="nl-NL" sz="3600" dirty="0">
                <a:ea typeface="Calibri"/>
                <a:cs typeface="Arial"/>
              </a:rPr>
              <a:t>Bij een niet reanimeren verklaring begin je niet of stop je als je hem ziet.</a:t>
            </a: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9C1B6AD8-9C68-0BC3-1EC8-ABAB475FCA98}"/>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1544823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40B8D-9FF6-AD2F-7F05-646306C68ED6}"/>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8EEE734-386F-6A12-CECA-2F081F8B97C6}"/>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3A7520E1-E701-A8DD-C6D5-9EBCD0872FB5}"/>
              </a:ext>
            </a:extLst>
          </p:cNvPr>
          <p:cNvSpPr txBox="1"/>
          <p:nvPr/>
        </p:nvSpPr>
        <p:spPr>
          <a:xfrm>
            <a:off x="3602278" y="2967335"/>
            <a:ext cx="4987443" cy="923330"/>
          </a:xfrm>
          <a:prstGeom prst="rect">
            <a:avLst/>
          </a:prstGeom>
          <a:noFill/>
        </p:spPr>
        <p:txBody>
          <a:bodyPr wrap="square" rtlCol="0">
            <a:spAutoFit/>
          </a:bodyPr>
          <a:lstStyle/>
          <a:p>
            <a:r>
              <a:rPr lang="nl-NL" sz="3600">
                <a:cs typeface="Arial" panose="020B0604020202020204" pitchFamily="34" charset="0"/>
              </a:rPr>
              <a:t>De presentatie doorlopen</a:t>
            </a: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A9557915-8AA6-EC86-C5C0-F87BFA6E6DCA}"/>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895494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074C4-573D-E0FE-8B04-DF8987A200E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F8E336-DA98-D870-6EA4-5AE0D0605D5B}"/>
              </a:ext>
            </a:extLst>
          </p:cNvPr>
          <p:cNvSpPr>
            <a:spLocks noGrp="1"/>
          </p:cNvSpPr>
          <p:nvPr>
            <p:ph type="title"/>
          </p:nvPr>
        </p:nvSpPr>
        <p:spPr/>
        <p:txBody>
          <a:bodyPr/>
          <a:lstStyle/>
          <a:p>
            <a:r>
              <a:rPr lang="nl-NL"/>
              <a:t>Aanpassingen PBLS 2025</a:t>
            </a:r>
          </a:p>
        </p:txBody>
      </p:sp>
    </p:spTree>
    <p:extLst>
      <p:ext uri="{BB962C8B-B14F-4D97-AF65-F5344CB8AC3E}">
        <p14:creationId xmlns:p14="http://schemas.microsoft.com/office/powerpoint/2010/main" val="127790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15E34-C05D-C139-0957-74B82A2E3F5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C612153-FC5D-F723-0689-395037957224}"/>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9CF65C65-A6A2-A7C9-65C2-4E1FE9EC103A}"/>
              </a:ext>
            </a:extLst>
          </p:cNvPr>
          <p:cNvSpPr txBox="1"/>
          <p:nvPr/>
        </p:nvSpPr>
        <p:spPr>
          <a:xfrm>
            <a:off x="649125" y="1390512"/>
            <a:ext cx="9646276" cy="4001095"/>
          </a:xfrm>
          <a:prstGeom prst="rect">
            <a:avLst/>
          </a:prstGeom>
          <a:noFill/>
        </p:spPr>
        <p:txBody>
          <a:bodyPr wrap="square" rtlCol="0">
            <a:spAutoFit/>
          </a:bodyPr>
          <a:lstStyle/>
          <a:p>
            <a:pPr marL="742950" indent="-742950">
              <a:buFont typeface="+mj-lt"/>
              <a:buAutoNum type="arabicPeriod"/>
            </a:pPr>
            <a:r>
              <a:rPr lang="nl-NL" sz="2400">
                <a:cs typeface="Arial" panose="020B0604020202020204" pitchFamily="34" charset="0"/>
              </a:rPr>
              <a:t>Extra aandacht voor vroegtijdige herkenning</a:t>
            </a:r>
          </a:p>
          <a:p>
            <a:pPr marL="742950" indent="-742950">
              <a:buFont typeface="+mj-lt"/>
              <a:buAutoNum type="arabicPeriod"/>
            </a:pPr>
            <a:r>
              <a:rPr lang="nl-NL" sz="2400">
                <a:cs typeface="Arial" panose="020B0604020202020204" pitchFamily="34" charset="0"/>
              </a:rPr>
              <a:t>Direct alarmeren bij vaststellen bewusteloosheid</a:t>
            </a:r>
          </a:p>
          <a:p>
            <a:pPr marL="742950" indent="-742950">
              <a:buFont typeface="+mj-lt"/>
              <a:buAutoNum type="arabicPeriod"/>
            </a:pPr>
            <a:r>
              <a:rPr lang="nl-NL" sz="2400">
                <a:cs typeface="Arial" panose="020B0604020202020204" pitchFamily="34" charset="0"/>
              </a:rPr>
              <a:t>TDOT bij verslikken en bij reanimatie kind &lt; 1 jaar</a:t>
            </a:r>
          </a:p>
          <a:p>
            <a:pPr marL="742950" indent="-742950">
              <a:buFont typeface="+mj-lt"/>
              <a:buAutoNum type="arabicPeriod"/>
            </a:pPr>
            <a:r>
              <a:rPr lang="nl-NL" sz="2400">
                <a:cs typeface="Arial" panose="020B0604020202020204" pitchFamily="34" charset="0"/>
              </a:rPr>
              <a:t>Omschrijving van locatie handen bij reanimatie</a:t>
            </a:r>
          </a:p>
          <a:p>
            <a:pPr marL="742950" indent="-742950">
              <a:buFont typeface="+mj-lt"/>
              <a:buAutoNum type="arabicPeriod"/>
            </a:pPr>
            <a:r>
              <a:rPr lang="nl-NL" sz="2400">
                <a:cs typeface="Arial" panose="020B0604020202020204" pitchFamily="34" charset="0"/>
              </a:rPr>
              <a:t>Maximaal 5 seconden onderbreking </a:t>
            </a:r>
            <a:r>
              <a:rPr lang="nl-NL" sz="2400" err="1">
                <a:cs typeface="Arial" panose="020B0604020202020204" pitchFamily="34" charset="0"/>
              </a:rPr>
              <a:t>borstcompressies</a:t>
            </a:r>
            <a:endParaRPr lang="nl-NL" sz="2400">
              <a:cs typeface="Arial" panose="020B0604020202020204" pitchFamily="34" charset="0"/>
            </a:endParaRPr>
          </a:p>
          <a:p>
            <a:pPr marL="742950" indent="-742950">
              <a:buFont typeface="+mj-lt"/>
              <a:buAutoNum type="arabicPeriod"/>
            </a:pPr>
            <a:r>
              <a:rPr lang="nl-NL" sz="2400">
                <a:cs typeface="Arial" panose="020B0604020202020204" pitchFamily="34" charset="0"/>
              </a:rPr>
              <a:t>AED-elektroden universeel voor alle leeftijden </a:t>
            </a:r>
          </a:p>
          <a:p>
            <a:pPr marL="742950" indent="-742950">
              <a:buFont typeface="+mj-lt"/>
              <a:buAutoNum type="arabicPeriod"/>
            </a:pPr>
            <a:r>
              <a:rPr lang="nl-NL" sz="2400">
                <a:cs typeface="Arial" panose="020B0604020202020204" pitchFamily="34" charset="0"/>
              </a:rPr>
              <a:t>Locatie van elektroden</a:t>
            </a:r>
          </a:p>
          <a:p>
            <a:pPr marL="742950" indent="-742950">
              <a:buFont typeface="+mj-lt"/>
              <a:buAutoNum type="arabicPeriod"/>
            </a:pPr>
            <a:r>
              <a:rPr lang="nl-NL" sz="2400">
                <a:cs typeface="Arial" panose="020B0604020202020204" pitchFamily="34" charset="0"/>
              </a:rPr>
              <a:t>Geen stabiele zijligging</a:t>
            </a:r>
          </a:p>
          <a:p>
            <a:pPr marL="742950" indent="-742950">
              <a:buFont typeface="+mj-lt"/>
              <a:buAutoNum type="arabicPeriod"/>
            </a:pPr>
            <a:r>
              <a:rPr lang="nl-NL" sz="2400">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D2BFBAEE-A729-F782-6073-CF5DD1E92CE9}"/>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116232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78CDF-B9F9-9BEE-96EA-52BC996BFB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BFC5981-00E4-6A67-7B54-2340680BC484}"/>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781A43A4-8F05-948B-2196-F407003FAE7D}"/>
              </a:ext>
            </a:extLst>
          </p:cNvPr>
          <p:cNvSpPr txBox="1"/>
          <p:nvPr/>
        </p:nvSpPr>
        <p:spPr>
          <a:xfrm>
            <a:off x="649125" y="1384091"/>
            <a:ext cx="9646276" cy="4185761"/>
          </a:xfrm>
          <a:prstGeom prst="rect">
            <a:avLst/>
          </a:prstGeom>
          <a:noFill/>
        </p:spPr>
        <p:txBody>
          <a:bodyPr wrap="square" rtlCol="0">
            <a:spAutoFit/>
          </a:bodyPr>
          <a:lstStyle/>
          <a:p>
            <a:pPr marL="742950" indent="-742950">
              <a:buFont typeface="+mj-lt"/>
              <a:buAutoNum type="arabicPeriod"/>
            </a:pPr>
            <a:r>
              <a:rPr lang="nl-NL" sz="3600">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00C78400-779A-658F-130D-8EEEDFF6741F}"/>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360371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kstvak 53">
            <a:extLst>
              <a:ext uri="{FF2B5EF4-FFF2-40B4-BE49-F238E27FC236}">
                <a16:creationId xmlns:a16="http://schemas.microsoft.com/office/drawing/2014/main" id="{C08276E6-E66E-72CD-D34D-4C71ED9FC9BD}"/>
              </a:ext>
            </a:extLst>
          </p:cNvPr>
          <p:cNvSpPr txBox="1"/>
          <p:nvPr/>
        </p:nvSpPr>
        <p:spPr>
          <a:xfrm>
            <a:off x="649125" y="2381691"/>
            <a:ext cx="6412351" cy="894599"/>
          </a:xfrm>
          <a:prstGeom prst="rect">
            <a:avLst/>
          </a:prstGeom>
          <a:solidFill>
            <a:srgbClr val="FF000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a:latin typeface="Arial"/>
                <a:ea typeface="Calibri"/>
                <a:cs typeface="Arial"/>
              </a:rPr>
              <a:t>Altijd </a:t>
            </a:r>
            <a:r>
              <a:rPr lang="nl-NL" sz="2400" b="1">
                <a:latin typeface="Arial"/>
                <a:ea typeface="Calibri"/>
                <a:cs typeface="Arial"/>
              </a:rPr>
              <a:t>opfrissen </a:t>
            </a:r>
            <a:r>
              <a:rPr lang="nl-NL" sz="2400">
                <a:latin typeface="Arial"/>
                <a:ea typeface="Calibri"/>
                <a:cs typeface="Arial"/>
              </a:rPr>
              <a:t>basisvaardigheden (P)BLS</a:t>
            </a:r>
            <a:endParaRPr lang="en-US"/>
          </a:p>
        </p:txBody>
      </p:sp>
      <p:sp>
        <p:nvSpPr>
          <p:cNvPr id="296" name="Tekstvak 53">
            <a:extLst>
              <a:ext uri="{FF2B5EF4-FFF2-40B4-BE49-F238E27FC236}">
                <a16:creationId xmlns:a16="http://schemas.microsoft.com/office/drawing/2014/main" id="{126548B7-09E5-4F87-4C84-33B6E6CB3173}"/>
              </a:ext>
            </a:extLst>
          </p:cNvPr>
          <p:cNvSpPr txBox="1"/>
          <p:nvPr/>
        </p:nvSpPr>
        <p:spPr>
          <a:xfrm>
            <a:off x="649125" y="3859989"/>
            <a:ext cx="6412351" cy="894599"/>
          </a:xfrm>
          <a:prstGeom prst="rect">
            <a:avLst/>
          </a:prstGeom>
          <a:solidFill>
            <a:schemeClr val="accent5"/>
          </a:solidFill>
          <a:ln w="6350">
            <a:solidFill>
              <a:schemeClr val="accent5"/>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a:latin typeface="Arial"/>
                <a:ea typeface="Calibri"/>
                <a:cs typeface="Arial"/>
              </a:rPr>
              <a:t>Eventueel aangevuld met verdieping en verbreding (maatwerk)</a:t>
            </a:r>
            <a:endParaRPr lang="en-US"/>
          </a:p>
        </p:txBody>
      </p:sp>
      <p:sp>
        <p:nvSpPr>
          <p:cNvPr id="297" name="Arrow: Down 296">
            <a:extLst>
              <a:ext uri="{FF2B5EF4-FFF2-40B4-BE49-F238E27FC236}">
                <a16:creationId xmlns:a16="http://schemas.microsoft.com/office/drawing/2014/main" id="{68287ED3-3140-423D-601B-77ADDF43DE8E}"/>
              </a:ext>
            </a:extLst>
          </p:cNvPr>
          <p:cNvSpPr/>
          <p:nvPr/>
        </p:nvSpPr>
        <p:spPr>
          <a:xfrm>
            <a:off x="3655182" y="3314950"/>
            <a:ext cx="400235" cy="47503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0" name="Diagram 299">
            <a:extLst>
              <a:ext uri="{FF2B5EF4-FFF2-40B4-BE49-F238E27FC236}">
                <a16:creationId xmlns:a16="http://schemas.microsoft.com/office/drawing/2014/main" id="{D306C59E-23BB-E4FD-FA7D-A839C83FC388}"/>
              </a:ext>
            </a:extLst>
          </p:cNvPr>
          <p:cNvGraphicFramePr/>
          <p:nvPr>
            <p:extLst>
              <p:ext uri="{D42A27DB-BD31-4B8C-83A1-F6EECF244321}">
                <p14:modId xmlns:p14="http://schemas.microsoft.com/office/powerpoint/2010/main" val="2768993049"/>
              </p:ext>
            </p:extLst>
          </p:nvPr>
        </p:nvGraphicFramePr>
        <p:xfrm>
          <a:off x="6338535" y="1112231"/>
          <a:ext cx="6682805" cy="463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tekst 1">
            <a:extLst>
              <a:ext uri="{FF2B5EF4-FFF2-40B4-BE49-F238E27FC236}">
                <a16:creationId xmlns:a16="http://schemas.microsoft.com/office/drawing/2014/main" id="{09A716AF-FDF2-231A-8F6C-35409B2F55DC}"/>
              </a:ext>
            </a:extLst>
          </p:cNvPr>
          <p:cNvSpPr>
            <a:spLocks noGrp="1"/>
          </p:cNvSpPr>
          <p:nvPr>
            <p:ph type="body" sz="quarter" idx="10"/>
          </p:nvPr>
        </p:nvSpPr>
        <p:spPr>
          <a:xfrm>
            <a:off x="649125" y="720000"/>
            <a:ext cx="7987809" cy="670512"/>
          </a:xfrm>
        </p:spPr>
        <p:txBody>
          <a:bodyPr/>
          <a:lstStyle/>
          <a:p>
            <a:r>
              <a:rPr lang="nl-NL"/>
              <a:t>Programma opfriscursus (P)BLS</a:t>
            </a:r>
          </a:p>
        </p:txBody>
      </p:sp>
    </p:spTree>
    <p:extLst>
      <p:ext uri="{BB962C8B-B14F-4D97-AF65-F5344CB8AC3E}">
        <p14:creationId xmlns:p14="http://schemas.microsoft.com/office/powerpoint/2010/main" val="100712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FF59-FAC4-821C-91AB-507E892681E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1AF6D2ED-61D2-10FD-46C9-24BEEBC9321C}"/>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15C8E62D-A853-42F2-7FE1-A72B75C3E45A}"/>
              </a:ext>
            </a:extLst>
          </p:cNvPr>
          <p:cNvSpPr txBox="1"/>
          <p:nvPr/>
        </p:nvSpPr>
        <p:spPr>
          <a:xfrm>
            <a:off x="649125" y="1384091"/>
            <a:ext cx="9646276" cy="4739759"/>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3600">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1216962A-9654-F3A3-63FC-CE0435E362F6}"/>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2804257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85BC7-8779-93E8-2B71-643E2624D9A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9A2AC38-0054-B78B-84A4-9CFFF93C2CD0}"/>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961F854A-98B0-8E6E-A51E-AE0C501596DC}"/>
              </a:ext>
            </a:extLst>
          </p:cNvPr>
          <p:cNvSpPr txBox="1"/>
          <p:nvPr/>
        </p:nvSpPr>
        <p:spPr>
          <a:xfrm>
            <a:off x="649125" y="1384091"/>
            <a:ext cx="9646276" cy="4739759"/>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3600">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BADD5B22-B640-16E3-92AD-905B40CAAA6A}"/>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323440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1B218-96C3-42CE-842B-5495D7541552}"/>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0A1ED849-4F5D-0F6E-0CE3-BA16C34956ED}"/>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550732D6-2753-BCEE-FE52-B2C9F5665527}"/>
              </a:ext>
            </a:extLst>
          </p:cNvPr>
          <p:cNvSpPr txBox="1"/>
          <p:nvPr/>
        </p:nvSpPr>
        <p:spPr>
          <a:xfrm>
            <a:off x="649125" y="1384091"/>
            <a:ext cx="9646276" cy="4185761"/>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3600">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17C130FA-80B5-6471-DEB2-A8BB9A640790}"/>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88880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115DE-A099-7B90-3A5F-CD3E7F1752CE}"/>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CCE56CA-54A0-3BD3-53D1-EE798DEDB57B}"/>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E3C5CCCB-D08D-5A94-CE2A-7A4C61074697}"/>
              </a:ext>
            </a:extLst>
          </p:cNvPr>
          <p:cNvSpPr txBox="1"/>
          <p:nvPr/>
        </p:nvSpPr>
        <p:spPr>
          <a:xfrm>
            <a:off x="649125" y="1384091"/>
            <a:ext cx="9646276" cy="4739759"/>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3600">
                <a:cs typeface="Arial" panose="020B0604020202020204" pitchFamily="34" charset="0"/>
              </a:rPr>
              <a:t>Maximaal 5 seconden onderbreking </a:t>
            </a:r>
            <a:r>
              <a:rPr lang="nl-NL" sz="3600" err="1">
                <a:cs typeface="Arial" panose="020B0604020202020204" pitchFamily="34" charset="0"/>
              </a:rPr>
              <a:t>borstcompressies</a:t>
            </a:r>
            <a:endParaRPr lang="nl-NL" sz="3600">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C8AA136D-C9C4-A4EE-2B06-D8CFC66B765A}"/>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219795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1EF2-A305-2895-CA84-C20863E336E5}"/>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68411DA7-1B36-5397-1EE1-1E896188A24A}"/>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4D97285F-D945-106A-4D2C-EF02D61E9F5E}"/>
              </a:ext>
            </a:extLst>
          </p:cNvPr>
          <p:cNvSpPr txBox="1"/>
          <p:nvPr/>
        </p:nvSpPr>
        <p:spPr>
          <a:xfrm>
            <a:off x="649125" y="1384091"/>
            <a:ext cx="9646276" cy="4185761"/>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3600">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A3BE511D-B789-58C3-A7A0-3C549BD30311}"/>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269905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D97B1-A7FF-B0D5-4C73-F5E9E59BADA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E155347-8D0B-CB72-A515-C370398822E9}"/>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7E591AA7-4000-B4D5-69CA-BAEFCD4AE7E2}"/>
              </a:ext>
            </a:extLst>
          </p:cNvPr>
          <p:cNvSpPr txBox="1"/>
          <p:nvPr/>
        </p:nvSpPr>
        <p:spPr>
          <a:xfrm>
            <a:off x="649125" y="1384091"/>
            <a:ext cx="9646276" cy="4185761"/>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3600">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08C81703-61FC-2AEA-DFE9-32D194601CA8}"/>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803663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D2B1D-CB3F-464D-42CC-22AB601FA94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B044A45-EE27-ACF7-7656-9A39C044C21A}"/>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FC11C94B-0866-2DB4-8D9D-0649E3C48653}"/>
              </a:ext>
            </a:extLst>
          </p:cNvPr>
          <p:cNvSpPr txBox="1"/>
          <p:nvPr/>
        </p:nvSpPr>
        <p:spPr>
          <a:xfrm>
            <a:off x="649125" y="1384091"/>
            <a:ext cx="9646276" cy="4185761"/>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borstcompressies</a:t>
            </a: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3600">
                <a:cs typeface="Arial" panose="020B0604020202020204" pitchFamily="34" charset="0"/>
              </a:rPr>
              <a:t>Geen stabiele zijligging</a:t>
            </a:r>
          </a:p>
          <a:p>
            <a:pPr marL="742950" indent="-742950">
              <a:buFont typeface="+mj-lt"/>
              <a:buAutoNum type="arabicPeriod"/>
            </a:pPr>
            <a:r>
              <a:rPr lang="nl-NL" sz="2400">
                <a:solidFill>
                  <a:schemeClr val="bg1">
                    <a:lumMod val="65000"/>
                  </a:schemeClr>
                </a:solidFill>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7A9E1209-76B1-1BBA-190B-6116193BAD96}"/>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2204029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BB82-23C3-2307-83B0-54910A6A2E2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9E5B7588-5CC2-9955-D4E8-4C2D9E46BBDC}"/>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38E811D0-E515-CC7C-14BA-35C1D5B523C5}"/>
              </a:ext>
            </a:extLst>
          </p:cNvPr>
          <p:cNvSpPr txBox="1"/>
          <p:nvPr/>
        </p:nvSpPr>
        <p:spPr>
          <a:xfrm>
            <a:off x="649125" y="1384091"/>
            <a:ext cx="9646276" cy="4739759"/>
          </a:xfrm>
          <a:prstGeom prst="rect">
            <a:avLst/>
          </a:prstGeom>
          <a:noFill/>
        </p:spPr>
        <p:txBody>
          <a:bodyPr wrap="square" rtlCol="0">
            <a:spAutoFit/>
          </a:bodyPr>
          <a:lstStyle/>
          <a:p>
            <a:pPr marL="742950" indent="-742950">
              <a:buFont typeface="+mj-lt"/>
              <a:buAutoNum type="arabicPeriod"/>
            </a:pPr>
            <a:r>
              <a:rPr lang="nl-NL" sz="2400">
                <a:solidFill>
                  <a:schemeClr val="bg1">
                    <a:lumMod val="65000"/>
                  </a:schemeClr>
                </a:solidFill>
                <a:cs typeface="Arial" panose="020B0604020202020204" pitchFamily="34" charset="0"/>
              </a:rPr>
              <a:t>Extra aandacht voor vroegtijdige herkenning</a:t>
            </a:r>
          </a:p>
          <a:p>
            <a:pPr marL="742950" indent="-742950">
              <a:buFont typeface="+mj-lt"/>
              <a:buAutoNum type="arabicPeriod"/>
            </a:pPr>
            <a:r>
              <a:rPr lang="nl-NL" sz="2400">
                <a:solidFill>
                  <a:schemeClr val="bg1">
                    <a:lumMod val="65000"/>
                  </a:schemeClr>
                </a:solidFill>
                <a:cs typeface="Arial" panose="020B0604020202020204" pitchFamily="34" charset="0"/>
              </a:rPr>
              <a:t>Direct alarmeren bij vaststellen bewusteloosheid</a:t>
            </a:r>
          </a:p>
          <a:p>
            <a:pPr marL="742950" indent="-742950">
              <a:buFont typeface="+mj-lt"/>
              <a:buAutoNum type="arabicPeriod"/>
            </a:pPr>
            <a:r>
              <a:rPr lang="nl-NL" sz="2400">
                <a:solidFill>
                  <a:schemeClr val="bg1">
                    <a:lumMod val="65000"/>
                  </a:schemeClr>
                </a:solidFill>
                <a:cs typeface="Arial" panose="020B0604020202020204" pitchFamily="34" charset="0"/>
              </a:rPr>
              <a:t>TDOT bij verslikken en bij reanimatie kind &lt; 1 jaar</a:t>
            </a:r>
          </a:p>
          <a:p>
            <a:pPr marL="742950" indent="-742950">
              <a:buFont typeface="+mj-lt"/>
              <a:buAutoNum type="arabicPeriod"/>
            </a:pPr>
            <a:r>
              <a:rPr lang="nl-NL" sz="2400">
                <a:solidFill>
                  <a:schemeClr val="bg1">
                    <a:lumMod val="65000"/>
                  </a:schemeClr>
                </a:solidFill>
                <a:cs typeface="Arial" panose="020B0604020202020204" pitchFamily="34" charset="0"/>
              </a:rPr>
              <a:t>Omschrijving van locatie handen bij reanimatie</a:t>
            </a:r>
          </a:p>
          <a:p>
            <a:pPr marL="742950" indent="-742950">
              <a:buFont typeface="+mj-lt"/>
              <a:buAutoNum type="arabicPeriod"/>
            </a:pPr>
            <a:r>
              <a:rPr lang="nl-NL" sz="2400">
                <a:solidFill>
                  <a:schemeClr val="bg1">
                    <a:lumMod val="65000"/>
                  </a:schemeClr>
                </a:solidFill>
                <a:cs typeface="Arial" panose="020B0604020202020204" pitchFamily="34" charset="0"/>
              </a:rPr>
              <a:t>Maximaal 5 seconden onderbreking </a:t>
            </a:r>
            <a:r>
              <a:rPr lang="nl-NL" sz="2400" err="1">
                <a:solidFill>
                  <a:schemeClr val="bg1">
                    <a:lumMod val="65000"/>
                  </a:schemeClr>
                </a:solidFill>
                <a:cs typeface="Arial" panose="020B0604020202020204" pitchFamily="34" charset="0"/>
              </a:rPr>
              <a:t>borstcompressies</a:t>
            </a:r>
            <a:endParaRPr lang="nl-NL" sz="2400">
              <a:solidFill>
                <a:schemeClr val="bg1">
                  <a:lumMod val="65000"/>
                </a:schemeClr>
              </a:solidFill>
              <a:cs typeface="Arial" panose="020B0604020202020204" pitchFamily="34" charset="0"/>
            </a:endParaRPr>
          </a:p>
          <a:p>
            <a:pPr marL="742950" indent="-742950">
              <a:buFont typeface="+mj-lt"/>
              <a:buAutoNum type="arabicPeriod"/>
            </a:pPr>
            <a:r>
              <a:rPr lang="nl-NL" sz="2400">
                <a:solidFill>
                  <a:schemeClr val="bg1">
                    <a:lumMod val="65000"/>
                  </a:schemeClr>
                </a:solidFill>
                <a:cs typeface="Arial" panose="020B0604020202020204" pitchFamily="34" charset="0"/>
              </a:rPr>
              <a:t>AED-elektroden universeel voor alle leeftijden </a:t>
            </a:r>
          </a:p>
          <a:p>
            <a:pPr marL="742950" indent="-742950">
              <a:buFont typeface="+mj-lt"/>
              <a:buAutoNum type="arabicPeriod"/>
            </a:pPr>
            <a:r>
              <a:rPr lang="nl-NL" sz="2400">
                <a:solidFill>
                  <a:schemeClr val="bg1">
                    <a:lumMod val="65000"/>
                  </a:schemeClr>
                </a:solidFill>
                <a:cs typeface="Arial" panose="020B0604020202020204" pitchFamily="34" charset="0"/>
              </a:rPr>
              <a:t>Locatie van elektroden</a:t>
            </a:r>
          </a:p>
          <a:p>
            <a:pPr marL="742950" indent="-742950">
              <a:buFont typeface="+mj-lt"/>
              <a:buAutoNum type="arabicPeriod"/>
            </a:pPr>
            <a:r>
              <a:rPr lang="nl-NL" sz="2400">
                <a:solidFill>
                  <a:schemeClr val="bg1">
                    <a:lumMod val="65000"/>
                  </a:schemeClr>
                </a:solidFill>
                <a:cs typeface="Arial" panose="020B0604020202020204" pitchFamily="34" charset="0"/>
              </a:rPr>
              <a:t>Geen stabiele zijligging</a:t>
            </a:r>
          </a:p>
          <a:p>
            <a:pPr marL="742950" indent="-742950">
              <a:buFont typeface="+mj-lt"/>
              <a:buAutoNum type="arabicPeriod"/>
            </a:pPr>
            <a:r>
              <a:rPr lang="nl-NL" sz="3600">
                <a:cs typeface="Arial" panose="020B0604020202020204" pitchFamily="34" charset="0"/>
              </a:rPr>
              <a:t>Extra aandacht voor begeleiden van hulpverleners</a:t>
            </a:r>
          </a:p>
          <a:p>
            <a:pPr marL="742950" indent="-742950">
              <a:buFont typeface="+mj-lt"/>
              <a:buAutoNum type="arabicPeriod"/>
            </a:pPr>
            <a:endParaRPr lang="nl-NL" sz="20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7A2474E2-0E76-AEB8-032E-22AA69966066}"/>
              </a:ext>
            </a:extLst>
          </p:cNvPr>
          <p:cNvSpPr>
            <a:spLocks noGrp="1"/>
          </p:cNvSpPr>
          <p:nvPr>
            <p:ph type="body" sz="quarter" idx="10"/>
          </p:nvPr>
        </p:nvSpPr>
        <p:spPr>
          <a:xfrm>
            <a:off x="649125" y="720000"/>
            <a:ext cx="7987809" cy="670512"/>
          </a:xfrm>
        </p:spPr>
        <p:txBody>
          <a:bodyPr/>
          <a:lstStyle/>
          <a:p>
            <a:r>
              <a:rPr lang="nl-NL"/>
              <a:t>Aanpassingen PBLS 2025</a:t>
            </a:r>
          </a:p>
        </p:txBody>
      </p:sp>
    </p:spTree>
    <p:extLst>
      <p:ext uri="{BB962C8B-B14F-4D97-AF65-F5344CB8AC3E}">
        <p14:creationId xmlns:p14="http://schemas.microsoft.com/office/powerpoint/2010/main" val="428591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BCE90-7B9A-65C5-0ABA-931C1BC0B45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32E57D4A-E3F7-9798-B555-FCBB5A028B88}"/>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5" name="Tijdelijke aanduiding voor tekst 1">
            <a:extLst>
              <a:ext uri="{FF2B5EF4-FFF2-40B4-BE49-F238E27FC236}">
                <a16:creationId xmlns:a16="http://schemas.microsoft.com/office/drawing/2014/main" id="{1D49F848-D0D5-02FE-7674-AEBDD7E2BDE7}"/>
              </a:ext>
            </a:extLst>
          </p:cNvPr>
          <p:cNvSpPr>
            <a:spLocks noGrp="1"/>
          </p:cNvSpPr>
          <p:nvPr>
            <p:ph type="body" sz="quarter" idx="10"/>
          </p:nvPr>
        </p:nvSpPr>
        <p:spPr>
          <a:xfrm>
            <a:off x="649125" y="720000"/>
            <a:ext cx="7987809" cy="670512"/>
          </a:xfrm>
        </p:spPr>
        <p:txBody>
          <a:bodyPr/>
          <a:lstStyle/>
          <a:p>
            <a:r>
              <a:rPr lang="nl-NL"/>
              <a:t>Aanpassingen PBLS 2025</a:t>
            </a:r>
          </a:p>
        </p:txBody>
      </p:sp>
      <p:sp>
        <p:nvSpPr>
          <p:cNvPr id="6" name="Tekstvak 5">
            <a:extLst>
              <a:ext uri="{FF2B5EF4-FFF2-40B4-BE49-F238E27FC236}">
                <a16:creationId xmlns:a16="http://schemas.microsoft.com/office/drawing/2014/main" id="{E83DEC64-D89D-14D9-F0DD-1D4D8F02A8F0}"/>
              </a:ext>
            </a:extLst>
          </p:cNvPr>
          <p:cNvSpPr txBox="1"/>
          <p:nvPr/>
        </p:nvSpPr>
        <p:spPr>
          <a:xfrm>
            <a:off x="3602278" y="2967335"/>
            <a:ext cx="4987443" cy="923330"/>
          </a:xfrm>
          <a:prstGeom prst="rect">
            <a:avLst/>
          </a:prstGeom>
          <a:noFill/>
        </p:spPr>
        <p:txBody>
          <a:bodyPr wrap="square" rtlCol="0">
            <a:spAutoFit/>
          </a:bodyPr>
          <a:lstStyle/>
          <a:p>
            <a:r>
              <a:rPr lang="nl-NL" sz="3600">
                <a:cs typeface="Arial" panose="020B0604020202020204" pitchFamily="34" charset="0"/>
              </a:rPr>
              <a:t>De presentatie doorlopen</a:t>
            </a:r>
          </a:p>
          <a:p>
            <a:pPr marL="342900" indent="-342900">
              <a:buFont typeface="+mj-lt"/>
              <a:buAutoNum type="arabicPeriod"/>
            </a:pPr>
            <a:endParaRPr lang="nl-NL"/>
          </a:p>
        </p:txBody>
      </p:sp>
    </p:spTree>
    <p:extLst>
      <p:ext uri="{BB962C8B-B14F-4D97-AF65-F5344CB8AC3E}">
        <p14:creationId xmlns:p14="http://schemas.microsoft.com/office/powerpoint/2010/main" val="2470872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9C5E-DD56-4F5B-CE56-8E04B5CA08E9}"/>
            </a:ext>
          </a:extLst>
        </p:cNvPr>
        <p:cNvGrpSpPr/>
        <p:nvPr/>
      </p:nvGrpSpPr>
      <p:grpSpPr>
        <a:xfrm>
          <a:off x="0" y="0"/>
          <a:ext cx="0" cy="0"/>
          <a:chOff x="0" y="0"/>
          <a:chExt cx="0" cy="0"/>
        </a:xfrm>
      </p:grpSpPr>
      <p:sp>
        <p:nvSpPr>
          <p:cNvPr id="6" name="Tekstvak 5">
            <a:extLst>
              <a:ext uri="{FF2B5EF4-FFF2-40B4-BE49-F238E27FC236}">
                <a16:creationId xmlns:a16="http://schemas.microsoft.com/office/drawing/2014/main" id="{1E0E3615-7B25-73DE-5162-E0FEEAD46419}"/>
              </a:ext>
            </a:extLst>
          </p:cNvPr>
          <p:cNvSpPr txBox="1"/>
          <p:nvPr/>
        </p:nvSpPr>
        <p:spPr>
          <a:xfrm>
            <a:off x="3602278" y="2967335"/>
            <a:ext cx="4987443" cy="1046440"/>
          </a:xfrm>
          <a:prstGeom prst="rect">
            <a:avLst/>
          </a:prstGeom>
          <a:noFill/>
        </p:spPr>
        <p:txBody>
          <a:bodyPr wrap="square" rtlCol="0">
            <a:spAutoFit/>
          </a:bodyPr>
          <a:lstStyle/>
          <a:p>
            <a:pPr algn="ctr"/>
            <a:r>
              <a:rPr lang="nl-NL" sz="4400" b="1">
                <a:cs typeface="Arial" panose="020B0604020202020204" pitchFamily="34" charset="0"/>
              </a:rPr>
              <a:t>Vragen</a:t>
            </a:r>
          </a:p>
          <a:p>
            <a:pPr marL="342900" indent="-342900">
              <a:buFont typeface="+mj-lt"/>
              <a:buAutoNum type="arabicPeriod"/>
            </a:pPr>
            <a:endParaRPr lang="nl-NL"/>
          </a:p>
        </p:txBody>
      </p:sp>
    </p:spTree>
    <p:extLst>
      <p:ext uri="{BB962C8B-B14F-4D97-AF65-F5344CB8AC3E}">
        <p14:creationId xmlns:p14="http://schemas.microsoft.com/office/powerpoint/2010/main" val="403551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jongen, kleding&#10;&#10;Door AI gegenereerde inhoud is mogelijk onjuist.">
            <a:extLst>
              <a:ext uri="{FF2B5EF4-FFF2-40B4-BE49-F238E27FC236}">
                <a16:creationId xmlns:a16="http://schemas.microsoft.com/office/drawing/2014/main" id="{4D201501-784D-781C-4B57-38C3020F2C92}"/>
              </a:ext>
            </a:extLst>
          </p:cNvPr>
          <p:cNvPicPr>
            <a:picLocks noChangeAspect="1"/>
          </p:cNvPicPr>
          <p:nvPr/>
        </p:nvPicPr>
        <p:blipFill>
          <a:blip r:embed="rId3"/>
          <a:stretch>
            <a:fillRect/>
          </a:stretch>
        </p:blipFill>
        <p:spPr>
          <a:xfrm>
            <a:off x="-12752" y="0"/>
            <a:ext cx="12217501" cy="6858000"/>
          </a:xfrm>
          <a:prstGeom prst="rect">
            <a:avLst/>
          </a:prstGeom>
        </p:spPr>
      </p:pic>
    </p:spTree>
    <p:extLst>
      <p:ext uri="{BB962C8B-B14F-4D97-AF65-F5344CB8AC3E}">
        <p14:creationId xmlns:p14="http://schemas.microsoft.com/office/powerpoint/2010/main" val="1101766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7B7F3-7C69-2074-B0D9-BB9B9034D33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2E9D7280-AF17-CE6D-5CFF-B6458B238FCC}"/>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5" name="Tijdelijke aanduiding voor tekst 1">
            <a:extLst>
              <a:ext uri="{FF2B5EF4-FFF2-40B4-BE49-F238E27FC236}">
                <a16:creationId xmlns:a16="http://schemas.microsoft.com/office/drawing/2014/main" id="{C4538223-4B9B-3D7B-7780-4E5B97809604}"/>
              </a:ext>
            </a:extLst>
          </p:cNvPr>
          <p:cNvSpPr>
            <a:spLocks noGrp="1"/>
          </p:cNvSpPr>
          <p:nvPr>
            <p:ph type="body" sz="quarter" idx="10"/>
          </p:nvPr>
        </p:nvSpPr>
        <p:spPr>
          <a:xfrm>
            <a:off x="649125" y="720000"/>
            <a:ext cx="7987809" cy="670512"/>
          </a:xfrm>
        </p:spPr>
        <p:txBody>
          <a:bodyPr/>
          <a:lstStyle/>
          <a:p>
            <a:r>
              <a:rPr lang="nl-NL"/>
              <a:t>Samenvatting</a:t>
            </a:r>
          </a:p>
        </p:txBody>
      </p:sp>
      <p:sp>
        <p:nvSpPr>
          <p:cNvPr id="6" name="Tekstvak 5">
            <a:extLst>
              <a:ext uri="{FF2B5EF4-FFF2-40B4-BE49-F238E27FC236}">
                <a16:creationId xmlns:a16="http://schemas.microsoft.com/office/drawing/2014/main" id="{0146CA52-440E-65AC-6F02-02CE5E6781A9}"/>
              </a:ext>
            </a:extLst>
          </p:cNvPr>
          <p:cNvSpPr txBox="1"/>
          <p:nvPr/>
        </p:nvSpPr>
        <p:spPr>
          <a:xfrm>
            <a:off x="649125" y="1384091"/>
            <a:ext cx="9646276" cy="3693319"/>
          </a:xfrm>
          <a:prstGeom prst="rect">
            <a:avLst/>
          </a:prstGeom>
          <a:noFill/>
        </p:spPr>
        <p:txBody>
          <a:bodyPr wrap="square" rtlCol="0">
            <a:spAutoFit/>
          </a:bodyPr>
          <a:lstStyle/>
          <a:p>
            <a:r>
              <a:rPr lang="nl-NL" sz="3600">
                <a:cs typeface="Arial" panose="020B0604020202020204" pitchFamily="34" charset="0"/>
              </a:rPr>
              <a:t>Veranderingen zijn doorgevoerd in de presentaties</a:t>
            </a:r>
          </a:p>
          <a:p>
            <a:endParaRPr lang="nl-NL" sz="3600">
              <a:cs typeface="Arial" panose="020B0604020202020204" pitchFamily="34" charset="0"/>
            </a:endParaRPr>
          </a:p>
          <a:p>
            <a:r>
              <a:rPr lang="nl-NL" sz="3600">
                <a:cs typeface="Arial" panose="020B0604020202020204" pitchFamily="34" charset="0"/>
              </a:rPr>
              <a:t>Hou je als instructeur aan de aanpassingen</a:t>
            </a:r>
          </a:p>
          <a:p>
            <a:endParaRPr lang="nl-NL" sz="3600">
              <a:cs typeface="Arial" panose="020B0604020202020204" pitchFamily="34" charset="0"/>
            </a:endParaRPr>
          </a:p>
          <a:p>
            <a:r>
              <a:rPr lang="nl-NL" sz="3600">
                <a:cs typeface="Arial" panose="020B0604020202020204" pitchFamily="34" charset="0"/>
              </a:rPr>
              <a:t>Alles met het doel om de overleving te vergroten!</a:t>
            </a:r>
          </a:p>
          <a:p>
            <a:pPr marL="742950" indent="-742950">
              <a:buFont typeface="+mj-lt"/>
              <a:buAutoNum type="arabicPeriod"/>
            </a:pPr>
            <a:endParaRPr lang="nl-NL" sz="3600">
              <a:latin typeface="Arial" panose="020B0604020202020204" pitchFamily="34" charset="0"/>
              <a:cs typeface="Arial" panose="020B0604020202020204" pitchFamily="34" charset="0"/>
            </a:endParaRPr>
          </a:p>
          <a:p>
            <a:pPr marL="342900" indent="-342900">
              <a:buFont typeface="+mj-lt"/>
              <a:buAutoNum type="arabicPeriod"/>
            </a:pPr>
            <a:endParaRPr lang="nl-NL"/>
          </a:p>
        </p:txBody>
      </p:sp>
    </p:spTree>
    <p:extLst>
      <p:ext uri="{BB962C8B-B14F-4D97-AF65-F5344CB8AC3E}">
        <p14:creationId xmlns:p14="http://schemas.microsoft.com/office/powerpoint/2010/main" val="791908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38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A28844-9312-8E3D-6017-13CBEBEAB9E0}"/>
              </a:ext>
            </a:extLst>
          </p:cNvPr>
          <p:cNvSpPr>
            <a:spLocks noGrp="1"/>
          </p:cNvSpPr>
          <p:nvPr>
            <p:ph type="title"/>
          </p:nvPr>
        </p:nvSpPr>
        <p:spPr/>
        <p:txBody>
          <a:bodyPr/>
          <a:lstStyle/>
          <a:p>
            <a:r>
              <a:rPr lang="nl-NL"/>
              <a:t>Aanpassingen BLS 2025</a:t>
            </a:r>
          </a:p>
        </p:txBody>
      </p:sp>
    </p:spTree>
    <p:extLst>
      <p:ext uri="{BB962C8B-B14F-4D97-AF65-F5344CB8AC3E}">
        <p14:creationId xmlns:p14="http://schemas.microsoft.com/office/powerpoint/2010/main" val="1939355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5667CCC-8EA5-7C5A-2FB9-70B2A188D290}"/>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A6BB6448-D2CF-981E-AC05-2867E6D71F21}"/>
              </a:ext>
            </a:extLst>
          </p:cNvPr>
          <p:cNvSpPr txBox="1"/>
          <p:nvPr/>
        </p:nvSpPr>
        <p:spPr>
          <a:xfrm>
            <a:off x="620550" y="1384091"/>
            <a:ext cx="9674851" cy="4062651"/>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cs typeface="Arial"/>
              </a:rPr>
              <a:t>Extra aandacht voor vroegtijdige herkenning en alarmeren</a:t>
            </a:r>
          </a:p>
          <a:p>
            <a:pPr marL="342900" indent="-342900">
              <a:buFont typeface="+mj-lt"/>
              <a:buAutoNum type="arabicPeriod"/>
            </a:pPr>
            <a:r>
              <a:rPr lang="nl-NL" sz="2400" dirty="0">
                <a:cs typeface="Arial"/>
              </a:rPr>
              <a:t>Streef naar maximaal 5 seconden onderbreking van de </a:t>
            </a:r>
            <a:r>
              <a:rPr lang="nl-NL" sz="2400" dirty="0" err="1">
                <a:cs typeface="Arial"/>
              </a:rPr>
              <a:t>borstcompressies</a:t>
            </a:r>
            <a:endParaRPr lang="nl-NL" sz="2400" dirty="0">
              <a:cs typeface="Arial"/>
            </a:endParaRPr>
          </a:p>
          <a:p>
            <a:pPr marL="342900" indent="-342900">
              <a:buFont typeface="+mj-lt"/>
              <a:buAutoNum type="arabicPeriod"/>
            </a:pPr>
            <a:r>
              <a:rPr lang="nl-NL" sz="2400" dirty="0">
                <a:cs typeface="Arial"/>
              </a:rPr>
              <a:t>Verplaatsen van slachtoffer naar harde ondergrond heeft geen prioriteit</a:t>
            </a:r>
            <a:endParaRPr lang="nl-NL" sz="2400" dirty="0">
              <a:ea typeface="Calibri"/>
              <a:cs typeface="Arial"/>
            </a:endParaRPr>
          </a:p>
          <a:p>
            <a:pPr marL="342900" indent="-342900">
              <a:buFont typeface="+mj-lt"/>
              <a:buAutoNum type="arabicPeriod"/>
            </a:pPr>
            <a:r>
              <a:rPr lang="nl-NL" sz="2400" dirty="0">
                <a:cs typeface="Arial"/>
              </a:rPr>
              <a:t>AED binnen 1 minuut beschikbaar</a:t>
            </a:r>
            <a:endParaRPr lang="nl-NL" sz="2400" dirty="0">
              <a:ea typeface="Calibri"/>
              <a:cs typeface="Arial"/>
            </a:endParaRPr>
          </a:p>
          <a:p>
            <a:pPr marL="342900" indent="-342900">
              <a:buFont typeface="+mj-lt"/>
              <a:buAutoNum type="arabicPeriod"/>
            </a:pPr>
            <a:r>
              <a:rPr lang="nl-NL" sz="2400" dirty="0">
                <a:cs typeface="Arial"/>
              </a:rPr>
              <a:t>Elektroden op juiste positie is cruciaal</a:t>
            </a:r>
            <a:endParaRPr lang="nl-NL" sz="2400" dirty="0">
              <a:ea typeface="Calibri"/>
              <a:cs typeface="Arial"/>
            </a:endParaRPr>
          </a:p>
          <a:p>
            <a:pPr marL="342900" indent="-342900">
              <a:buFont typeface="+mj-lt"/>
              <a:buAutoNum type="arabicPeriod"/>
            </a:pPr>
            <a:r>
              <a:rPr lang="nl-NL" sz="2400" dirty="0">
                <a:cs typeface="Arial"/>
              </a:rPr>
              <a:t>Geen zijligging bij herstel van circulatie maar de ademhaling blijven controleren. Indien nodig met behulp van de </a:t>
            </a:r>
            <a:r>
              <a:rPr lang="nl-NL" sz="2400" dirty="0" err="1">
                <a:cs typeface="Arial"/>
              </a:rPr>
              <a:t>hoofdkantel-kinliftmethode</a:t>
            </a:r>
            <a:endParaRPr lang="nl-NL" sz="2400" dirty="0">
              <a:cs typeface="Arial"/>
            </a:endParaRPr>
          </a:p>
          <a:p>
            <a:pPr marL="342900" indent="-342900">
              <a:buFont typeface="+mj-lt"/>
              <a:buAutoNum type="arabicPeriod"/>
            </a:pPr>
            <a:r>
              <a:rPr lang="nl-NL" sz="2400" dirty="0">
                <a:cs typeface="Arial"/>
              </a:rPr>
              <a:t>Enkele speciale omstandigheden zijn toegevoegd</a:t>
            </a:r>
            <a:endParaRPr lang="nl-NL" sz="2400" dirty="0">
              <a:ea typeface="Calibri"/>
              <a:cs typeface="Arial"/>
            </a:endParaRPr>
          </a:p>
          <a:p>
            <a:pPr marL="342900" indent="-342900">
              <a:buFont typeface="+mj-lt"/>
              <a:buAutoNum type="arabicPeriod"/>
            </a:pPr>
            <a:r>
              <a:rPr lang="nl-NL" sz="2400" dirty="0">
                <a:cs typeface="Arial"/>
              </a:rPr>
              <a:t>Begeleiding van de hulpverlener tijdens en na een reanimatie</a:t>
            </a:r>
            <a:endParaRPr lang="nl-NL" sz="2400" dirty="0">
              <a:ea typeface="Calibri"/>
              <a:cs typeface="Arial"/>
            </a:endParaRPr>
          </a:p>
          <a:p>
            <a:pPr marL="342900" indent="-342900">
              <a:buAutoNum type="arabicPeriod"/>
            </a:pPr>
            <a:r>
              <a:rPr lang="nl-NL" sz="2400" dirty="0">
                <a:ea typeface="Calibri"/>
                <a:cs typeface="Arial"/>
              </a:rPr>
              <a:t>Bij een niet reanimeren verklaring begin je niet of stop je als je hem ziet.</a:t>
            </a: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9CEDC349-112D-216D-7017-5F5E9D3F87B4}"/>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240363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3DCD6-E8BF-9D90-E14B-F0487257DC84}"/>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D280272-8761-E0C5-0823-E8FCCCDB571C}"/>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9C15ACFD-396A-1873-869E-66A0AC838E7B}"/>
              </a:ext>
            </a:extLst>
          </p:cNvPr>
          <p:cNvSpPr txBox="1"/>
          <p:nvPr/>
        </p:nvSpPr>
        <p:spPr>
          <a:xfrm>
            <a:off x="649125" y="1390512"/>
            <a:ext cx="9646276" cy="4801314"/>
          </a:xfrm>
          <a:prstGeom prst="rect">
            <a:avLst/>
          </a:prstGeom>
          <a:noFill/>
        </p:spPr>
        <p:txBody>
          <a:bodyPr wrap="square" lIns="91440" tIns="45720" rIns="91440" bIns="45720" rtlCol="0" anchor="t">
            <a:spAutoFit/>
          </a:bodyPr>
          <a:lstStyle/>
          <a:p>
            <a:pPr marL="342900" indent="-342900">
              <a:buFont typeface="+mj-lt"/>
              <a:buAutoNum type="arabicPeriod"/>
            </a:pPr>
            <a:r>
              <a:rPr lang="nl-NL" sz="3600" dirty="0">
                <a:cs typeface="Arial"/>
              </a:rPr>
              <a:t>Extra aandacht voor vroegtijdige herkenning en alarmeren</a:t>
            </a: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dirty="0" err="1">
                <a:solidFill>
                  <a:schemeClr val="bg1">
                    <a:lumMod val="65000"/>
                  </a:schemeClr>
                </a:solidFill>
                <a:cs typeface="Arial"/>
              </a:rPr>
              <a:t>borstcompressies</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dirty="0" err="1">
                <a:solidFill>
                  <a:schemeClr val="bg1">
                    <a:lumMod val="65000"/>
                  </a:schemeClr>
                </a:solidFill>
                <a:cs typeface="Arial"/>
              </a:rPr>
              <a:t>hoofdkantel-kinliftmethode</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nl-NL" sz="2400" dirty="0">
              <a:solidFill>
                <a:schemeClr val="bg1">
                  <a:lumMod val="65000"/>
                </a:schemeClr>
              </a:solidFill>
              <a:ea typeface="Calibri"/>
              <a:cs typeface="Arial"/>
            </a:endParaRPr>
          </a:p>
          <a:p>
            <a:pPr marL="342900" indent="-342900">
              <a:buAutoNum type="arabicPeriod"/>
            </a:pPr>
            <a:r>
              <a:rPr lang="nl-NL" sz="2400" dirty="0">
                <a:solidFill>
                  <a:schemeClr val="bg1">
                    <a:lumMod val="65000"/>
                  </a:schemeClr>
                </a:solidFill>
                <a:ea typeface="Calibri"/>
                <a:cs typeface="Calibri"/>
              </a:rPr>
              <a:t>Bij een niet reanimeren verklaring begin je niet of stop je als je hem ziet.</a:t>
            </a:r>
          </a:p>
          <a:p>
            <a:pPr marL="342900" indent="-342900">
              <a:buFont typeface="Calibri Light" panose="020F0302020204030204"/>
              <a:buAutoNum type="arabicPeriod"/>
            </a:pPr>
            <a:endParaRPr lang="nl-NL">
              <a:solidFill>
                <a:srgbClr val="000000"/>
              </a:solidFill>
              <a:ea typeface="Calibri"/>
              <a:cs typeface="Calibri" panose="020F0502020204030204"/>
            </a:endParaRPr>
          </a:p>
        </p:txBody>
      </p:sp>
      <p:sp>
        <p:nvSpPr>
          <p:cNvPr id="6" name="Tijdelijke aanduiding voor tekst 1">
            <a:extLst>
              <a:ext uri="{FF2B5EF4-FFF2-40B4-BE49-F238E27FC236}">
                <a16:creationId xmlns:a16="http://schemas.microsoft.com/office/drawing/2014/main" id="{D0D62529-5C3F-6E5D-A093-ECD43F611FED}"/>
              </a:ext>
            </a:extLst>
          </p:cNvPr>
          <p:cNvSpPr>
            <a:spLocks noGrp="1"/>
          </p:cNvSpPr>
          <p:nvPr>
            <p:ph type="body" sz="quarter" idx="10"/>
          </p:nvPr>
        </p:nvSpPr>
        <p:spPr>
          <a:xfrm>
            <a:off x="649125" y="720000"/>
            <a:ext cx="7987809" cy="670512"/>
          </a:xfrm>
        </p:spPr>
        <p:txBody>
          <a:bodyPr/>
          <a:lstStyle/>
          <a:p>
            <a:r>
              <a:rPr lang="nl-NL"/>
              <a:t>Aanpassingen BLS 2025</a:t>
            </a:r>
          </a:p>
        </p:txBody>
      </p:sp>
      <p:pic>
        <p:nvPicPr>
          <p:cNvPr id="7" name="Afbeelding 6" descr="Afbeelding met Graphics, tekenfilm, logo, clipart&#10;&#10;Door AI gegenereerde inhoud is mogelijk onjuist.">
            <a:extLst>
              <a:ext uri="{FF2B5EF4-FFF2-40B4-BE49-F238E27FC236}">
                <a16:creationId xmlns:a16="http://schemas.microsoft.com/office/drawing/2014/main" id="{DF86BC6B-C4DB-E61D-C463-8E8B748EA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843" y="4410"/>
            <a:ext cx="4190821" cy="1565010"/>
          </a:xfrm>
          <a:prstGeom prst="rect">
            <a:avLst/>
          </a:prstGeom>
        </p:spPr>
      </p:pic>
    </p:spTree>
    <p:extLst>
      <p:ext uri="{BB962C8B-B14F-4D97-AF65-F5344CB8AC3E}">
        <p14:creationId xmlns:p14="http://schemas.microsoft.com/office/powerpoint/2010/main" val="265402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A1FA7-870B-A6BC-DFDC-0465A5330913}"/>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334EBFB-5952-918D-A842-E061DDCB8110}"/>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645107DF-9F13-7E63-1715-4A3B9565C469}"/>
              </a:ext>
            </a:extLst>
          </p:cNvPr>
          <p:cNvSpPr txBox="1"/>
          <p:nvPr/>
        </p:nvSpPr>
        <p:spPr>
          <a:xfrm>
            <a:off x="649125" y="1390512"/>
            <a:ext cx="9646276" cy="5170646"/>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p>
          <a:p>
            <a:pPr marL="342900" indent="-342900">
              <a:buFont typeface="+mj-lt"/>
              <a:buAutoNum type="arabicPeriod"/>
            </a:pPr>
            <a:r>
              <a:rPr lang="nl-NL" sz="3600" dirty="0">
                <a:cs typeface="Arial"/>
              </a:rPr>
              <a:t>Streef naar maximaal 5 seconden onderbreking van de </a:t>
            </a:r>
            <a:r>
              <a:rPr lang="nl-NL" sz="3600" dirty="0" err="1">
                <a:cs typeface="Arial"/>
              </a:rPr>
              <a:t>borstcompressies</a:t>
            </a:r>
            <a:endParaRPr lang="nl-NL" sz="3600" dirty="0" err="1">
              <a:ea typeface="Calibri"/>
              <a:cs typeface="Arial"/>
            </a:endParaRPr>
          </a:p>
          <a:p>
            <a:pPr marL="342900" indent="-342900">
              <a:buFont typeface="+mj-lt"/>
              <a:buAutoNum type="arabicPeriod"/>
            </a:pPr>
            <a:r>
              <a:rPr lang="nl-NL" sz="2400" dirty="0">
                <a:solidFill>
                  <a:schemeClr val="bg1">
                    <a:lumMod val="65000"/>
                  </a:schemeClr>
                </a:solidFill>
                <a:cs typeface="Arial"/>
              </a:rPr>
              <a:t>Verplaatsen van slachtoffer naar harde ondergrond heeft geen prioriteit</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dirty="0" err="1">
                <a:solidFill>
                  <a:schemeClr val="bg1">
                    <a:lumMod val="65000"/>
                  </a:schemeClr>
                </a:solidFill>
                <a:cs typeface="Arial"/>
              </a:rPr>
              <a:t>hoofdkantel-kinliftmethode</a:t>
            </a:r>
            <a:endParaRPr lang="nl-NL" sz="2400" dirty="0" err="1">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nl-NL" sz="2400" dirty="0">
              <a:solidFill>
                <a:schemeClr val="bg1">
                  <a:lumMod val="65000"/>
                </a:schemeClr>
              </a:solidFill>
              <a:ea typeface="Calibri"/>
              <a:cs typeface="Arial"/>
            </a:endParaRPr>
          </a:p>
          <a:p>
            <a:pPr marL="342900" indent="-342900">
              <a:buAutoNum type="arabicPeriod"/>
            </a:pPr>
            <a:r>
              <a:rPr lang="nl-NL" sz="2400" dirty="0">
                <a:solidFill>
                  <a:schemeClr val="bg1">
                    <a:lumMod val="65000"/>
                  </a:schemeClr>
                </a:solidFill>
                <a:ea typeface="Calibri"/>
                <a:cs typeface="Calibri"/>
              </a:rPr>
              <a:t>Bij een niet reanimeren verklaring begin je niet of stop je als je hem ziet.</a:t>
            </a:r>
            <a:endParaRPr lang="en-US" sz="2400" dirty="0">
              <a:solidFill>
                <a:schemeClr val="bg1">
                  <a:lumMod val="65000"/>
                </a:schemeClr>
              </a:solidFill>
              <a:ea typeface="Calibri"/>
              <a:cs typeface="Calibri"/>
            </a:endParaRPr>
          </a:p>
          <a:p>
            <a:endParaRPr lang="nl-NL" sz="2400" dirty="0">
              <a:solidFill>
                <a:schemeClr val="bg1">
                  <a:lumMod val="65000"/>
                </a:schemeClr>
              </a:solidFill>
              <a:ea typeface="Calibri"/>
              <a:cs typeface="Arial"/>
            </a:endParaRP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D1290C5E-3A4E-ABEB-ED71-B91EEFF0818A}"/>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138069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C0F89-2B45-4639-BAFF-9F12BB869BDB}"/>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5748E409-2167-D426-B9FE-C2BCA0E0DF8D}"/>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CF7610E4-924B-4A31-5B82-1D1A375A42FD}"/>
              </a:ext>
            </a:extLst>
          </p:cNvPr>
          <p:cNvSpPr txBox="1"/>
          <p:nvPr/>
        </p:nvSpPr>
        <p:spPr>
          <a:xfrm>
            <a:off x="649125" y="1384091"/>
            <a:ext cx="9646276" cy="5170646"/>
          </a:xfrm>
          <a:prstGeom prst="rect">
            <a:avLst/>
          </a:prstGeom>
          <a:noFill/>
        </p:spPr>
        <p:txBody>
          <a:bodyPr wrap="square" lIns="91440" tIns="45720" rIns="91440" bIns="45720" rtlCol="0" anchor="t">
            <a:spAutoFit/>
          </a:bodyPr>
          <a:lstStyle/>
          <a:p>
            <a:pPr marL="342900" indent="-342900">
              <a:buFont typeface="+mj-lt"/>
              <a:buAutoNum type="arabicPeriod"/>
            </a:pPr>
            <a:r>
              <a:rPr lang="nl-NL" sz="2400" dirty="0">
                <a:solidFill>
                  <a:schemeClr val="bg1">
                    <a:lumMod val="65000"/>
                  </a:schemeClr>
                </a:solidFill>
                <a:cs typeface="Arial"/>
              </a:rPr>
              <a:t>Extra aandacht voor vroegtijdige herkenning en alarmeren</a:t>
            </a:r>
          </a:p>
          <a:p>
            <a:pPr marL="342900" indent="-342900">
              <a:buFont typeface="+mj-lt"/>
              <a:buAutoNum type="arabicPeriod"/>
            </a:pPr>
            <a:r>
              <a:rPr lang="nl-NL" sz="2400" dirty="0">
                <a:solidFill>
                  <a:schemeClr val="bg1">
                    <a:lumMod val="65000"/>
                  </a:schemeClr>
                </a:solidFill>
                <a:cs typeface="Arial"/>
              </a:rPr>
              <a:t>Streef naar maximaal 5 seconden onderbreking van de </a:t>
            </a:r>
            <a:r>
              <a:rPr lang="nl-NL" sz="2400" dirty="0" err="1">
                <a:solidFill>
                  <a:schemeClr val="bg1">
                    <a:lumMod val="65000"/>
                  </a:schemeClr>
                </a:solidFill>
                <a:cs typeface="Arial"/>
              </a:rPr>
              <a:t>borstcompressies</a:t>
            </a:r>
            <a:endParaRPr lang="nl-NL" sz="2400" dirty="0">
              <a:solidFill>
                <a:schemeClr val="bg1">
                  <a:lumMod val="65000"/>
                </a:schemeClr>
              </a:solidFill>
              <a:cs typeface="Arial"/>
            </a:endParaRPr>
          </a:p>
          <a:p>
            <a:pPr marL="342900" indent="-342900">
              <a:buFont typeface="+mj-lt"/>
              <a:buAutoNum type="arabicPeriod"/>
            </a:pPr>
            <a:r>
              <a:rPr lang="nl-NL" sz="3600" dirty="0">
                <a:cs typeface="Arial"/>
              </a:rPr>
              <a:t>Verplaatsen van slachtoffer naar harde ondergrond heeft geen prioriteit</a:t>
            </a:r>
            <a:endParaRPr lang="nl-NL" sz="3600" dirty="0">
              <a:ea typeface="Calibri"/>
              <a:cs typeface="Arial"/>
            </a:endParaRPr>
          </a:p>
          <a:p>
            <a:pPr marL="342900" indent="-342900">
              <a:buFont typeface="+mj-lt"/>
              <a:buAutoNum type="arabicPeriod"/>
            </a:pPr>
            <a:r>
              <a:rPr lang="nl-NL" sz="2400" dirty="0">
                <a:solidFill>
                  <a:schemeClr val="bg1">
                    <a:lumMod val="65000"/>
                  </a:schemeClr>
                </a:solidFill>
                <a:cs typeface="Arial"/>
              </a:rPr>
              <a:t>AED binnen 1 minuut beschikbaar</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Elektroden op juiste positie is cruciaal</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Geen zijligging bij herstel van circulatie maar de ademhaling blijven controleren. Indien nodig met behulp van de </a:t>
            </a:r>
            <a:r>
              <a:rPr lang="nl-NL" sz="2400" dirty="0" err="1">
                <a:solidFill>
                  <a:schemeClr val="bg1">
                    <a:lumMod val="65000"/>
                  </a:schemeClr>
                </a:solidFill>
                <a:cs typeface="Arial"/>
              </a:rPr>
              <a:t>hoofdkantel-kinliftmethode</a:t>
            </a:r>
            <a:endParaRPr lang="nl-NL" sz="2400" dirty="0">
              <a:solidFill>
                <a:schemeClr val="bg1">
                  <a:lumMod val="65000"/>
                </a:schemeClr>
              </a:solidFill>
              <a:cs typeface="Arial"/>
            </a:endParaRPr>
          </a:p>
          <a:p>
            <a:pPr marL="342900" indent="-342900">
              <a:buFont typeface="+mj-lt"/>
              <a:buAutoNum type="arabicPeriod"/>
            </a:pPr>
            <a:r>
              <a:rPr lang="nl-NL" sz="2400" dirty="0">
                <a:solidFill>
                  <a:schemeClr val="bg1">
                    <a:lumMod val="65000"/>
                  </a:schemeClr>
                </a:solidFill>
                <a:cs typeface="Arial"/>
              </a:rPr>
              <a:t>Enkele speciale omstandigheden zijn toegevoegd</a:t>
            </a:r>
            <a:endParaRPr lang="nl-NL" sz="2400" dirty="0">
              <a:solidFill>
                <a:schemeClr val="bg1">
                  <a:lumMod val="65000"/>
                </a:schemeClr>
              </a:solidFill>
              <a:ea typeface="Calibri"/>
              <a:cs typeface="Arial"/>
            </a:endParaRP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en-US" sz="2400" dirty="0">
              <a:solidFill>
                <a:schemeClr val="bg1">
                  <a:lumMod val="65000"/>
                </a:schemeClr>
              </a:solidFill>
              <a:cs typeface="Calibri"/>
            </a:endParaRPr>
          </a:p>
          <a:p>
            <a:pPr marL="342900" indent="-342900">
              <a:buAutoNum type="arabicPeriod"/>
            </a:pPr>
            <a:r>
              <a:rPr lang="nl-NL" sz="2400" dirty="0">
                <a:solidFill>
                  <a:schemeClr val="bg1">
                    <a:lumMod val="65000"/>
                  </a:schemeClr>
                </a:solidFill>
                <a:cs typeface="Calibri"/>
              </a:rPr>
              <a:t>Bij een niet reanimeren verklaring begin je niet of stop je als je hem ziet.</a:t>
            </a:r>
            <a:endParaRPr lang="en-US" sz="2400" dirty="0">
              <a:solidFill>
                <a:schemeClr val="bg1">
                  <a:lumMod val="65000"/>
                </a:schemeClr>
              </a:solidFill>
              <a:ea typeface="Calibri"/>
              <a:cs typeface="Calibri"/>
            </a:endParaRPr>
          </a:p>
          <a:p>
            <a:pPr marL="342900" indent="-342900">
              <a:buAutoNum type="arabicPeriod"/>
            </a:pPr>
            <a:endParaRPr lang="nl-NL" sz="2400" dirty="0">
              <a:solidFill>
                <a:schemeClr val="bg1">
                  <a:lumMod val="65000"/>
                </a:schemeClr>
              </a:solidFill>
              <a:ea typeface="Calibri"/>
              <a:cs typeface="Arial" panose="020B0604020202020204" pitchFamily="34" charset="0"/>
            </a:endParaRPr>
          </a:p>
          <a:p>
            <a:pPr marL="342900" indent="-342900">
              <a:buFont typeface="+mj-lt"/>
              <a:buAutoNum type="arabicPeriod"/>
            </a:pPr>
            <a:endParaRPr lang="nl-NL"/>
          </a:p>
        </p:txBody>
      </p:sp>
      <p:sp>
        <p:nvSpPr>
          <p:cNvPr id="5" name="Tijdelijke aanduiding voor tekst 1">
            <a:extLst>
              <a:ext uri="{FF2B5EF4-FFF2-40B4-BE49-F238E27FC236}">
                <a16:creationId xmlns:a16="http://schemas.microsoft.com/office/drawing/2014/main" id="{A52D4460-BEA2-97FC-9FEE-6C7FE13C30E6}"/>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349981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9D2C6-E47F-FEF9-8C74-04C8D218201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758E479-FD37-7BEE-C5F9-7C1403E797BD}"/>
              </a:ext>
            </a:extLst>
          </p:cNvPr>
          <p:cNvSpPr txBox="1"/>
          <p:nvPr/>
        </p:nvSpPr>
        <p:spPr>
          <a:xfrm>
            <a:off x="619432" y="1135626"/>
            <a:ext cx="8937523" cy="496931"/>
          </a:xfrm>
          <a:prstGeom prst="rect">
            <a:avLst/>
          </a:prstGeom>
          <a:noFill/>
        </p:spPr>
        <p:txBody>
          <a:bodyPr wrap="square" rtlCol="0">
            <a:spAutoFit/>
          </a:bodyPr>
          <a:lstStyle/>
          <a:p>
            <a:pPr marL="342900" indent="-342900">
              <a:lnSpc>
                <a:spcPct val="150000"/>
              </a:lnSpc>
              <a:buFont typeface="+mj-lt"/>
              <a:buAutoNum type="arabicPeriod"/>
            </a:pPr>
            <a:endParaRPr lang="nl-NL" sz="2000">
              <a:latin typeface="Arial" panose="020B0604020202020204" pitchFamily="34" charset="0"/>
              <a:cs typeface="Arial" panose="020B0604020202020204" pitchFamily="34" charset="0"/>
            </a:endParaRPr>
          </a:p>
        </p:txBody>
      </p:sp>
      <p:sp>
        <p:nvSpPr>
          <p:cNvPr id="4" name="Tekstvak 3">
            <a:extLst>
              <a:ext uri="{FF2B5EF4-FFF2-40B4-BE49-F238E27FC236}">
                <a16:creationId xmlns:a16="http://schemas.microsoft.com/office/drawing/2014/main" id="{9F6E8C4E-B2E5-2D95-4300-58A62A249023}"/>
              </a:ext>
            </a:extLst>
          </p:cNvPr>
          <p:cNvSpPr txBox="1"/>
          <p:nvPr/>
        </p:nvSpPr>
        <p:spPr>
          <a:xfrm>
            <a:off x="649125" y="1390512"/>
            <a:ext cx="9646276" cy="4616648"/>
          </a:xfrm>
          <a:prstGeom prst="rect">
            <a:avLst/>
          </a:prstGeom>
          <a:noFill/>
        </p:spPr>
        <p:txBody>
          <a:bodyPr wrap="square" lIns="91440" tIns="45720" rIns="91440" bIns="45720" rtlCol="0" anchor="t">
            <a:spAutoFit/>
          </a:bodyPr>
          <a:lstStyle/>
          <a:p>
            <a:pPr marL="342900" indent="-342900">
              <a:buFont typeface="+mj-lt"/>
              <a:buAutoNum type="arabicPeriod"/>
            </a:pPr>
            <a:r>
              <a:rPr lang="nl-NL" sz="2400">
                <a:solidFill>
                  <a:schemeClr val="bg1">
                    <a:lumMod val="65000"/>
                  </a:schemeClr>
                </a:solidFill>
                <a:cs typeface="Arial" panose="020B0604020202020204" pitchFamily="34" charset="0"/>
              </a:rPr>
              <a:t>Extra aandacht voor vroegtijdige herkenning en alarmeren</a:t>
            </a:r>
          </a:p>
          <a:p>
            <a:pPr marL="342900" indent="-342900">
              <a:buFont typeface="+mj-lt"/>
              <a:buAutoNum type="arabicPeriod"/>
            </a:pPr>
            <a:r>
              <a:rPr lang="nl-NL" sz="2400">
                <a:solidFill>
                  <a:schemeClr val="bg1">
                    <a:lumMod val="65000"/>
                  </a:schemeClr>
                </a:solidFill>
                <a:cs typeface="Arial"/>
              </a:rPr>
              <a:t>Streef naar maximaal 5 seconden onderbreking van de </a:t>
            </a:r>
            <a:r>
              <a:rPr lang="nl-NL" sz="2400" err="1">
                <a:solidFill>
                  <a:schemeClr val="bg1">
                    <a:lumMod val="65000"/>
                  </a:schemeClr>
                </a:solidFill>
                <a:cs typeface="Arial"/>
              </a:rPr>
              <a:t>borstcompressies</a:t>
            </a:r>
            <a:endParaRPr lang="nl-NL" sz="2400">
              <a:solidFill>
                <a:schemeClr val="bg1">
                  <a:lumMod val="65000"/>
                </a:schemeClr>
              </a:solidFill>
              <a:cs typeface="Arial"/>
            </a:endParaRPr>
          </a:p>
          <a:p>
            <a:pPr marL="342900" indent="-342900">
              <a:buFont typeface="+mj-lt"/>
              <a:buAutoNum type="arabicPeriod"/>
            </a:pPr>
            <a:r>
              <a:rPr lang="nl-NL" sz="2400">
                <a:solidFill>
                  <a:schemeClr val="bg1">
                    <a:lumMod val="65000"/>
                  </a:schemeClr>
                </a:solidFill>
                <a:cs typeface="Arial" panose="020B0604020202020204" pitchFamily="34" charset="0"/>
              </a:rPr>
              <a:t>Verplaatsen van slachtoffer naar harde ondergrond heeft geen prioriteit</a:t>
            </a:r>
          </a:p>
          <a:p>
            <a:pPr marL="342900" indent="-342900">
              <a:buFont typeface="+mj-lt"/>
              <a:buAutoNum type="arabicPeriod"/>
            </a:pPr>
            <a:r>
              <a:rPr lang="nl-NL" sz="3600">
                <a:cs typeface="Arial" panose="020B0604020202020204" pitchFamily="34" charset="0"/>
              </a:rPr>
              <a:t>AED binnen 1 minuut beschikbaar</a:t>
            </a:r>
          </a:p>
          <a:p>
            <a:pPr marL="342900" indent="-342900">
              <a:buFont typeface="+mj-lt"/>
              <a:buAutoNum type="arabicPeriod"/>
            </a:pPr>
            <a:r>
              <a:rPr lang="nl-NL" sz="2400">
                <a:solidFill>
                  <a:schemeClr val="bg1">
                    <a:lumMod val="65000"/>
                  </a:schemeClr>
                </a:solidFill>
                <a:cs typeface="Arial" panose="020B0604020202020204" pitchFamily="34" charset="0"/>
              </a:rPr>
              <a:t>Elektroden op juiste positie is cruciaal</a:t>
            </a:r>
          </a:p>
          <a:p>
            <a:pPr marL="342900" indent="-342900">
              <a:buFont typeface="+mj-lt"/>
              <a:buAutoNum type="arabicPeriod"/>
            </a:pPr>
            <a:r>
              <a:rPr lang="nl-NL" sz="2400">
                <a:solidFill>
                  <a:schemeClr val="bg1">
                    <a:lumMod val="65000"/>
                  </a:schemeClr>
                </a:solidFill>
                <a:cs typeface="Arial"/>
              </a:rPr>
              <a:t>Geen zijligging bij herstel van circulatie maar de ademhaling blijven controleren. Indien nodig met behulp van de </a:t>
            </a:r>
            <a:r>
              <a:rPr lang="nl-NL" sz="2400" err="1">
                <a:solidFill>
                  <a:schemeClr val="bg1">
                    <a:lumMod val="65000"/>
                  </a:schemeClr>
                </a:solidFill>
                <a:cs typeface="Arial"/>
              </a:rPr>
              <a:t>hoofdkantel-kinliftmethode</a:t>
            </a:r>
            <a:endParaRPr lang="nl-NL" sz="2400">
              <a:solidFill>
                <a:schemeClr val="bg1">
                  <a:lumMod val="65000"/>
                </a:schemeClr>
              </a:solidFill>
              <a:cs typeface="Arial"/>
            </a:endParaRPr>
          </a:p>
          <a:p>
            <a:pPr marL="342900" indent="-342900">
              <a:buFont typeface="+mj-lt"/>
              <a:buAutoNum type="arabicPeriod"/>
            </a:pPr>
            <a:r>
              <a:rPr lang="nl-NL" sz="2400">
                <a:solidFill>
                  <a:schemeClr val="bg1">
                    <a:lumMod val="65000"/>
                  </a:schemeClr>
                </a:solidFill>
                <a:cs typeface="Arial" panose="020B0604020202020204" pitchFamily="34" charset="0"/>
              </a:rPr>
              <a:t>Enkele speciale omstandigheden zijn toegevoegd</a:t>
            </a:r>
          </a:p>
          <a:p>
            <a:pPr marL="342900" indent="-342900">
              <a:buFont typeface="+mj-lt"/>
              <a:buAutoNum type="arabicPeriod"/>
            </a:pPr>
            <a:r>
              <a:rPr lang="nl-NL" sz="2400" dirty="0">
                <a:solidFill>
                  <a:schemeClr val="bg1">
                    <a:lumMod val="65000"/>
                  </a:schemeClr>
                </a:solidFill>
                <a:cs typeface="Arial"/>
              </a:rPr>
              <a:t>Begeleiding van de hulpverlener tijdens en na een reanimatie</a:t>
            </a:r>
            <a:endParaRPr lang="nl-NL" sz="2400" dirty="0">
              <a:solidFill>
                <a:schemeClr val="bg1">
                  <a:lumMod val="65000"/>
                </a:schemeClr>
              </a:solidFill>
              <a:ea typeface="Calibri"/>
              <a:cs typeface="Arial"/>
            </a:endParaRPr>
          </a:p>
          <a:p>
            <a:pPr marL="342900" indent="-342900">
              <a:buAutoNum type="arabicPeriod"/>
            </a:pPr>
            <a:r>
              <a:rPr lang="nl-NL" sz="2400">
                <a:solidFill>
                  <a:schemeClr val="bg1">
                    <a:lumMod val="65000"/>
                  </a:schemeClr>
                </a:solidFill>
                <a:ea typeface="Calibri"/>
                <a:cs typeface="Calibri"/>
              </a:rPr>
              <a:t>Bij een niet reanimeren verklaring begin je niet of stop je als je hem ziet.</a:t>
            </a:r>
            <a:endParaRPr lang="en-US" sz="2400">
              <a:solidFill>
                <a:schemeClr val="bg1">
                  <a:lumMod val="65000"/>
                </a:schemeClr>
              </a:solidFill>
              <a:ea typeface="Calibri"/>
              <a:cs typeface="Calibri"/>
            </a:endParaRPr>
          </a:p>
          <a:p>
            <a:endParaRPr lang="nl-NL" sz="2400" dirty="0">
              <a:solidFill>
                <a:schemeClr val="bg1">
                  <a:lumMod val="65000"/>
                </a:schemeClr>
              </a:solidFill>
              <a:ea typeface="Calibri"/>
              <a:cs typeface="Arial"/>
            </a:endParaRPr>
          </a:p>
          <a:p>
            <a:pPr marL="342900" indent="-342900">
              <a:buFont typeface="+mj-lt"/>
              <a:buAutoNum type="arabicPeriod"/>
            </a:pPr>
            <a:endParaRPr lang="nl-NL">
              <a:ea typeface="Calibri" panose="020F0502020204030204"/>
              <a:cs typeface="Calibri" panose="020F0502020204030204"/>
            </a:endParaRPr>
          </a:p>
        </p:txBody>
      </p:sp>
      <p:sp>
        <p:nvSpPr>
          <p:cNvPr id="5" name="Tijdelijke aanduiding voor tekst 1">
            <a:extLst>
              <a:ext uri="{FF2B5EF4-FFF2-40B4-BE49-F238E27FC236}">
                <a16:creationId xmlns:a16="http://schemas.microsoft.com/office/drawing/2014/main" id="{3EBDC983-1742-FF22-0FB3-F083C40C96AC}"/>
              </a:ext>
            </a:extLst>
          </p:cNvPr>
          <p:cNvSpPr>
            <a:spLocks noGrp="1"/>
          </p:cNvSpPr>
          <p:nvPr>
            <p:ph type="body" sz="quarter" idx="10"/>
          </p:nvPr>
        </p:nvSpPr>
        <p:spPr>
          <a:xfrm>
            <a:off x="649125" y="720000"/>
            <a:ext cx="7987809" cy="670512"/>
          </a:xfrm>
        </p:spPr>
        <p:txBody>
          <a:bodyPr/>
          <a:lstStyle/>
          <a:p>
            <a:r>
              <a:rPr lang="nl-NL"/>
              <a:t>Aanpassingen BLS 2025</a:t>
            </a:r>
          </a:p>
        </p:txBody>
      </p:sp>
    </p:spTree>
    <p:extLst>
      <p:ext uri="{BB962C8B-B14F-4D97-AF65-F5344CB8AC3E}">
        <p14:creationId xmlns:p14="http://schemas.microsoft.com/office/powerpoint/2010/main" val="118885289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0DA1A21C114C4CBA121BAE61DC2D67" ma:contentTypeVersion="6" ma:contentTypeDescription="Create a new document." ma:contentTypeScope="" ma:versionID="3d5bc68a024b88e4463561bb8311dee1">
  <xsd:schema xmlns:xsd="http://www.w3.org/2001/XMLSchema" xmlns:xs="http://www.w3.org/2001/XMLSchema" xmlns:p="http://schemas.microsoft.com/office/2006/metadata/properties" xmlns:ns2="a6cd5496-90a4-406e-aed3-8b8a0518acaa" targetNamespace="http://schemas.microsoft.com/office/2006/metadata/properties" ma:root="true" ma:fieldsID="f1648bc386443391ebead75123ac5765" ns2:_="">
    <xsd:import namespace="a6cd5496-90a4-406e-aed3-8b8a0518ac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Veranderingen_x003a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d5496-90a4-406e-aed3-8b8a0518a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Veranderingen_x003a_" ma:index="12" nillable="true" ma:displayName="Veranderingen:" ma:format="Dropdown" ma:internalName="Veranderingen_x003a_">
      <xsd:simpleType>
        <xsd:restriction base="dms:Note">
          <xsd:maxLength value="255"/>
        </xsd:restriction>
      </xsd:simpleType>
    </xsd:element>
    <xsd:element name="MediaServiceBillingMetadata" ma:index="1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eranderingen_x003a_ xmlns="a6cd5496-90a4-406e-aed3-8b8a0518ac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05A37-0D6C-4620-BD92-AAE63243C7BF}">
  <ds:schemaRefs>
    <ds:schemaRef ds:uri="a6cd5496-90a4-406e-aed3-8b8a0518ac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78035A-F1A9-4227-9DBB-F4A56775FA5C}">
  <ds:schemaRefs>
    <ds:schemaRef ds:uri="a6cd5496-90a4-406e-aed3-8b8a0518ac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DA809E-C954-4D26-B6BF-06216B424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2714</Words>
  <Application>Microsoft Office PowerPoint</Application>
  <PresentationFormat>Breedbeeld</PresentationFormat>
  <Paragraphs>322</Paragraphs>
  <Slides>31</Slides>
  <Notes>28</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31</vt:i4>
      </vt:variant>
    </vt:vector>
  </HeadingPairs>
  <TitlesOfParts>
    <vt:vector size="37" baseType="lpstr">
      <vt:lpstr>Arial</vt:lpstr>
      <vt:lpstr>Calibri</vt:lpstr>
      <vt:lpstr>Calibri Light</vt:lpstr>
      <vt:lpstr>Kantoorthema</vt:lpstr>
      <vt:lpstr>1_Aangepast ontwerp</vt:lpstr>
      <vt:lpstr>Aangepast ontwerp</vt:lpstr>
      <vt:lpstr>PowerPoint-presentatie</vt:lpstr>
      <vt:lpstr>PowerPoint-presentatie</vt:lpstr>
      <vt:lpstr>PowerPoint-presentatie</vt:lpstr>
      <vt:lpstr>Aanpassingen BLS 2025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Aanpassingen PBLS 2025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Martijn | Reanimatie Raad</dc:creator>
  <cp:lastModifiedBy>Martijn | Reanimatie Raad</cp:lastModifiedBy>
  <cp:revision>35</cp:revision>
  <dcterms:created xsi:type="dcterms:W3CDTF">2021-06-08T15:16:41Z</dcterms:created>
  <dcterms:modified xsi:type="dcterms:W3CDTF">2026-02-05T08:49:38Z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0x010100A70DA1A21C114C4CBA121BAE61DC2D67</vt:lpwstr>
  </property>
</Properties>
</file>