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28" r:id="rId2"/>
  </p:sldMasterIdLst>
  <p:notesMasterIdLst>
    <p:notesMasterId r:id="rId30"/>
  </p:notesMasterIdLst>
  <p:handoutMasterIdLst>
    <p:handoutMasterId r:id="rId31"/>
  </p:handoutMasterIdLst>
  <p:sldIdLst>
    <p:sldId id="538" r:id="rId3"/>
    <p:sldId id="539" r:id="rId4"/>
    <p:sldId id="438" r:id="rId5"/>
    <p:sldId id="439" r:id="rId6"/>
    <p:sldId id="532" r:id="rId7"/>
    <p:sldId id="461" r:id="rId8"/>
    <p:sldId id="530" r:id="rId9"/>
    <p:sldId id="537" r:id="rId10"/>
    <p:sldId id="481" r:id="rId11"/>
    <p:sldId id="479" r:id="rId12"/>
    <p:sldId id="524" r:id="rId13"/>
    <p:sldId id="444" r:id="rId14"/>
    <p:sldId id="476" r:id="rId15"/>
    <p:sldId id="536" r:id="rId16"/>
    <p:sldId id="482" r:id="rId17"/>
    <p:sldId id="499" r:id="rId18"/>
    <p:sldId id="500" r:id="rId19"/>
    <p:sldId id="483" r:id="rId20"/>
    <p:sldId id="501" r:id="rId21"/>
    <p:sldId id="489" r:id="rId22"/>
    <p:sldId id="502" r:id="rId23"/>
    <p:sldId id="507" r:id="rId24"/>
    <p:sldId id="504" r:id="rId25"/>
    <p:sldId id="535" r:id="rId26"/>
    <p:sldId id="508" r:id="rId27"/>
    <p:sldId id="454" r:id="rId28"/>
    <p:sldId id="455" r:id="rId29"/>
  </p:sldIdLst>
  <p:sldSz cx="9144000" cy="6858000" type="screen4x3"/>
  <p:notesSz cx="6797675" cy="9926638"/>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eerste dia" id="{33B764E0-C444-41E3-A20C-B7C4C0FF9FFA}">
          <p14:sldIdLst>
            <p14:sldId id="538"/>
          </p14:sldIdLst>
        </p14:section>
        <p14:section name="vervolg dia's" id="{B3BD2077-DB0E-4445-833E-2040E737198F}">
          <p14:sldIdLst>
            <p14:sldId id="539"/>
            <p14:sldId id="438"/>
            <p14:sldId id="439"/>
            <p14:sldId id="532"/>
            <p14:sldId id="461"/>
            <p14:sldId id="530"/>
            <p14:sldId id="537"/>
            <p14:sldId id="481"/>
            <p14:sldId id="479"/>
            <p14:sldId id="524"/>
            <p14:sldId id="444"/>
            <p14:sldId id="476"/>
            <p14:sldId id="536"/>
            <p14:sldId id="482"/>
            <p14:sldId id="499"/>
            <p14:sldId id="500"/>
            <p14:sldId id="483"/>
            <p14:sldId id="501"/>
            <p14:sldId id="489"/>
            <p14:sldId id="502"/>
            <p14:sldId id="507"/>
            <p14:sldId id="504"/>
            <p14:sldId id="535"/>
            <p14:sldId id="508"/>
            <p14:sldId id="454"/>
            <p14:sldId id="455"/>
          </p14:sldIdLst>
        </p14:section>
      </p14:sectionLst>
    </p:ext>
    <p:ext uri="{EFAFB233-063F-42B5-8137-9DF3F51BA10A}">
      <p15:sldGuideLst xmlns:p15="http://schemas.microsoft.com/office/powerpoint/2012/main">
        <p15:guide id="1" orient="horz" pos="624" userDrawn="1">
          <p15:clr>
            <a:srgbClr val="A4A3A4"/>
          </p15:clr>
        </p15:guide>
        <p15:guide id="2" pos="302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77"/>
    <a:srgbClr val="005C9F"/>
    <a:srgbClr val="EC2706"/>
    <a:srgbClr val="FF66CC"/>
    <a:srgbClr val="F8F8F8"/>
    <a:srgbClr val="CC0066"/>
    <a:srgbClr val="04A059"/>
    <a:srgbClr val="00863D"/>
    <a:srgbClr val="FCA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33" autoAdjust="0"/>
    <p:restoredTop sz="81316" autoAdjust="0"/>
  </p:normalViewPr>
  <p:slideViewPr>
    <p:cSldViewPr snapToGrid="0">
      <p:cViewPr varScale="1">
        <p:scale>
          <a:sx n="103" d="100"/>
          <a:sy n="103" d="100"/>
        </p:scale>
        <p:origin x="1452" y="102"/>
      </p:cViewPr>
      <p:guideLst>
        <p:guide orient="horz" pos="624"/>
        <p:guide pos="302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70" d="100"/>
        <a:sy n="170" d="100"/>
      </p:scale>
      <p:origin x="0" y="0"/>
    </p:cViewPr>
  </p:sorterViewPr>
  <p:notesViewPr>
    <p:cSldViewPr snapToGrid="0">
      <p:cViewPr varScale="1">
        <p:scale>
          <a:sx n="77" d="100"/>
          <a:sy n="77" d="100"/>
        </p:scale>
        <p:origin x="4002"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7" Type="http://schemas.openxmlformats.org/officeDocument/2006/relationships/slide" Target="slides/slide27.xml"/><Relationship Id="rId2" Type="http://schemas.openxmlformats.org/officeDocument/2006/relationships/slide" Target="slides/slide7.xml"/><Relationship Id="rId1" Type="http://schemas.openxmlformats.org/officeDocument/2006/relationships/slide" Target="slides/slide3.xml"/><Relationship Id="rId6" Type="http://schemas.openxmlformats.org/officeDocument/2006/relationships/slide" Target="slides/slide26.xml"/><Relationship Id="rId5" Type="http://schemas.openxmlformats.org/officeDocument/2006/relationships/slide" Target="slides/slide23.xml"/><Relationship Id="rId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2F9C9-70E9-6748-BAF8-07763BBB59C8}" type="doc">
      <dgm:prSet loTypeId="urn:microsoft.com/office/officeart/2005/8/layout/pyramid1" loCatId="" qsTypeId="urn:microsoft.com/office/officeart/2005/8/quickstyle/3d9" qsCatId="3D" csTypeId="urn:microsoft.com/office/officeart/2005/8/colors/colorful1" csCatId="colorful" phldr="1"/>
      <dgm:spPr/>
    </dgm:pt>
    <dgm:pt modelId="{D5217909-84EC-7748-83DF-447EC859580A}">
      <dgm:prSet phldrT="[Tekst]"/>
      <dgm:spPr>
        <a:solidFill>
          <a:srgbClr val="EC2706"/>
        </a:solidFill>
      </dgm:spPr>
      <dgm:t>
        <a:bodyPr/>
        <a:lstStyle/>
        <a:p>
          <a:r>
            <a:rPr lang="nl-NL" dirty="0"/>
            <a:t>Doen</a:t>
          </a:r>
        </a:p>
      </dgm:t>
    </dgm:pt>
    <dgm:pt modelId="{31733F25-C51A-5B4E-B7FF-4440C55CAF4D}" type="parTrans" cxnId="{765EB1FF-45CF-4746-8230-25E54887F9C0}">
      <dgm:prSet/>
      <dgm:spPr/>
      <dgm:t>
        <a:bodyPr/>
        <a:lstStyle/>
        <a:p>
          <a:endParaRPr lang="nl-NL"/>
        </a:p>
      </dgm:t>
    </dgm:pt>
    <dgm:pt modelId="{14FA6AB2-0808-6240-B982-33E5B5E87B49}" type="sibTrans" cxnId="{765EB1FF-45CF-4746-8230-25E54887F9C0}">
      <dgm:prSet/>
      <dgm:spPr/>
      <dgm:t>
        <a:bodyPr/>
        <a:lstStyle/>
        <a:p>
          <a:endParaRPr lang="nl-NL"/>
        </a:p>
      </dgm:t>
    </dgm:pt>
    <dgm:pt modelId="{14A06B3B-3007-CF49-B782-BB2827D27F5C}">
      <dgm:prSet phldrT="[Tekst]"/>
      <dgm:spPr/>
      <dgm:t>
        <a:bodyPr/>
        <a:lstStyle/>
        <a:p>
          <a:r>
            <a:rPr lang="nl-NL"/>
            <a:t>Weten</a:t>
          </a:r>
        </a:p>
      </dgm:t>
    </dgm:pt>
    <dgm:pt modelId="{17453B35-BA2F-584B-A7B9-91393966FAA6}" type="parTrans" cxnId="{7F89BFF3-7706-1448-B4AE-9F6016F00A1E}">
      <dgm:prSet/>
      <dgm:spPr/>
      <dgm:t>
        <a:bodyPr/>
        <a:lstStyle/>
        <a:p>
          <a:endParaRPr lang="nl-NL"/>
        </a:p>
      </dgm:t>
    </dgm:pt>
    <dgm:pt modelId="{6CC85C38-BC87-8F45-8304-BFF6E767DF4A}" type="sibTrans" cxnId="{7F89BFF3-7706-1448-B4AE-9F6016F00A1E}">
      <dgm:prSet/>
      <dgm:spPr/>
      <dgm:t>
        <a:bodyPr/>
        <a:lstStyle/>
        <a:p>
          <a:endParaRPr lang="nl-NL"/>
        </a:p>
      </dgm:t>
    </dgm:pt>
    <dgm:pt modelId="{04A85FB8-5E12-8845-9147-11CD0B9574F0}">
      <dgm:prSet/>
      <dgm:spPr>
        <a:solidFill>
          <a:srgbClr val="FF66CC"/>
        </a:solidFill>
      </dgm:spPr>
      <dgm:t>
        <a:bodyPr/>
        <a:lstStyle/>
        <a:p>
          <a:r>
            <a:rPr lang="nl-NL" dirty="0"/>
            <a:t>Weten hoe (toepassen)</a:t>
          </a:r>
        </a:p>
      </dgm:t>
    </dgm:pt>
    <dgm:pt modelId="{D32E9D5A-B0F6-4547-8730-4E09456EBDB7}" type="parTrans" cxnId="{7A554FB7-B78C-2A4F-A35A-8E1B1C8647AC}">
      <dgm:prSet/>
      <dgm:spPr/>
      <dgm:t>
        <a:bodyPr/>
        <a:lstStyle/>
        <a:p>
          <a:endParaRPr lang="nl-NL"/>
        </a:p>
      </dgm:t>
    </dgm:pt>
    <dgm:pt modelId="{B84825C2-06F8-1C48-9F90-1FFB85136617}" type="sibTrans" cxnId="{7A554FB7-B78C-2A4F-A35A-8E1B1C8647AC}">
      <dgm:prSet/>
      <dgm:spPr/>
      <dgm:t>
        <a:bodyPr/>
        <a:lstStyle/>
        <a:p>
          <a:endParaRPr lang="nl-NL"/>
        </a:p>
      </dgm:t>
    </dgm:pt>
    <dgm:pt modelId="{2547CD1F-28C7-8B49-91EF-6D8D3647AF2E}">
      <dgm:prSet phldrT="[Tekst]"/>
      <dgm:spPr>
        <a:solidFill>
          <a:srgbClr val="92D050"/>
        </a:solidFill>
      </dgm:spPr>
      <dgm:t>
        <a:bodyPr/>
        <a:lstStyle/>
        <a:p>
          <a:r>
            <a:rPr lang="nl-NL" dirty="0"/>
            <a:t>Laten zien</a:t>
          </a:r>
        </a:p>
      </dgm:t>
    </dgm:pt>
    <dgm:pt modelId="{5DFB3660-3D1E-924D-BF22-2CE332BB68BA}" type="sibTrans" cxnId="{FEA726F4-4D7B-4F4F-BAC1-F05B1052DD39}">
      <dgm:prSet/>
      <dgm:spPr/>
      <dgm:t>
        <a:bodyPr/>
        <a:lstStyle/>
        <a:p>
          <a:endParaRPr lang="nl-NL"/>
        </a:p>
      </dgm:t>
    </dgm:pt>
    <dgm:pt modelId="{949837CE-1A27-8842-96EA-EA869F861F3D}" type="parTrans" cxnId="{FEA726F4-4D7B-4F4F-BAC1-F05B1052DD39}">
      <dgm:prSet/>
      <dgm:spPr/>
      <dgm:t>
        <a:bodyPr/>
        <a:lstStyle/>
        <a:p>
          <a:endParaRPr lang="nl-NL"/>
        </a:p>
      </dgm:t>
    </dgm:pt>
    <dgm:pt modelId="{E6F3BA15-2B20-F74F-AD29-497EECA0DC20}" type="pres">
      <dgm:prSet presAssocID="{7CF2F9C9-70E9-6748-BAF8-07763BBB59C8}" presName="Name0" presStyleCnt="0">
        <dgm:presLayoutVars>
          <dgm:dir/>
          <dgm:animLvl val="lvl"/>
          <dgm:resizeHandles val="exact"/>
        </dgm:presLayoutVars>
      </dgm:prSet>
      <dgm:spPr/>
    </dgm:pt>
    <dgm:pt modelId="{817208D7-890A-3C47-A1EE-D43F0D2BD363}" type="pres">
      <dgm:prSet presAssocID="{D5217909-84EC-7748-83DF-447EC859580A}" presName="Name8" presStyleCnt="0"/>
      <dgm:spPr/>
    </dgm:pt>
    <dgm:pt modelId="{4D840E9A-924A-074B-A912-D6E32C62D2CD}" type="pres">
      <dgm:prSet presAssocID="{D5217909-84EC-7748-83DF-447EC859580A}" presName="level" presStyleLbl="node1" presStyleIdx="0" presStyleCnt="4">
        <dgm:presLayoutVars>
          <dgm:chMax val="1"/>
          <dgm:bulletEnabled val="1"/>
        </dgm:presLayoutVars>
      </dgm:prSet>
      <dgm:spPr/>
    </dgm:pt>
    <dgm:pt modelId="{27DD60AA-2BE2-D44B-A31B-EE1B6B5315D1}" type="pres">
      <dgm:prSet presAssocID="{D5217909-84EC-7748-83DF-447EC859580A}" presName="levelTx" presStyleLbl="revTx" presStyleIdx="0" presStyleCnt="0">
        <dgm:presLayoutVars>
          <dgm:chMax val="1"/>
          <dgm:bulletEnabled val="1"/>
        </dgm:presLayoutVars>
      </dgm:prSet>
      <dgm:spPr/>
    </dgm:pt>
    <dgm:pt modelId="{9140F761-EA80-4942-846C-81FBDE54636F}" type="pres">
      <dgm:prSet presAssocID="{2547CD1F-28C7-8B49-91EF-6D8D3647AF2E}" presName="Name8" presStyleCnt="0"/>
      <dgm:spPr/>
    </dgm:pt>
    <dgm:pt modelId="{F1BE62B5-C0FF-3348-8C41-AF0D195D9607}" type="pres">
      <dgm:prSet presAssocID="{2547CD1F-28C7-8B49-91EF-6D8D3647AF2E}" presName="level" presStyleLbl="node1" presStyleIdx="1" presStyleCnt="4" custLinFactNeighborX="-547" custLinFactNeighborY="4063">
        <dgm:presLayoutVars>
          <dgm:chMax val="1"/>
          <dgm:bulletEnabled val="1"/>
        </dgm:presLayoutVars>
      </dgm:prSet>
      <dgm:spPr/>
    </dgm:pt>
    <dgm:pt modelId="{8A286F0F-513C-4D4C-BFBF-7EC1128A0E2B}" type="pres">
      <dgm:prSet presAssocID="{2547CD1F-28C7-8B49-91EF-6D8D3647AF2E}" presName="levelTx" presStyleLbl="revTx" presStyleIdx="0" presStyleCnt="0">
        <dgm:presLayoutVars>
          <dgm:chMax val="1"/>
          <dgm:bulletEnabled val="1"/>
        </dgm:presLayoutVars>
      </dgm:prSet>
      <dgm:spPr/>
    </dgm:pt>
    <dgm:pt modelId="{52570711-FBC3-0047-B4CC-56F5C1B63F2F}" type="pres">
      <dgm:prSet presAssocID="{04A85FB8-5E12-8845-9147-11CD0B9574F0}" presName="Name8" presStyleCnt="0"/>
      <dgm:spPr/>
    </dgm:pt>
    <dgm:pt modelId="{EE6C45CF-BC79-174A-B67C-02BB391655B2}" type="pres">
      <dgm:prSet presAssocID="{04A85FB8-5E12-8845-9147-11CD0B9574F0}" presName="level" presStyleLbl="node1" presStyleIdx="2" presStyleCnt="4">
        <dgm:presLayoutVars>
          <dgm:chMax val="1"/>
          <dgm:bulletEnabled val="1"/>
        </dgm:presLayoutVars>
      </dgm:prSet>
      <dgm:spPr/>
    </dgm:pt>
    <dgm:pt modelId="{B5721B04-FAFC-C84C-84FE-0D8CF55EA371}" type="pres">
      <dgm:prSet presAssocID="{04A85FB8-5E12-8845-9147-11CD0B9574F0}" presName="levelTx" presStyleLbl="revTx" presStyleIdx="0" presStyleCnt="0">
        <dgm:presLayoutVars>
          <dgm:chMax val="1"/>
          <dgm:bulletEnabled val="1"/>
        </dgm:presLayoutVars>
      </dgm:prSet>
      <dgm:spPr/>
    </dgm:pt>
    <dgm:pt modelId="{FD973C85-9533-9F42-91C0-81C3E2977C7F}" type="pres">
      <dgm:prSet presAssocID="{14A06B3B-3007-CF49-B782-BB2827D27F5C}" presName="Name8" presStyleCnt="0"/>
      <dgm:spPr/>
    </dgm:pt>
    <dgm:pt modelId="{66D39AF5-B7F2-E247-A4C8-3DF2D80F58A9}" type="pres">
      <dgm:prSet presAssocID="{14A06B3B-3007-CF49-B782-BB2827D27F5C}" presName="level" presStyleLbl="node1" presStyleIdx="3" presStyleCnt="4">
        <dgm:presLayoutVars>
          <dgm:chMax val="1"/>
          <dgm:bulletEnabled val="1"/>
        </dgm:presLayoutVars>
      </dgm:prSet>
      <dgm:spPr/>
    </dgm:pt>
    <dgm:pt modelId="{58F9A3EE-1374-E346-B638-9CEA0CB1B177}" type="pres">
      <dgm:prSet presAssocID="{14A06B3B-3007-CF49-B782-BB2827D27F5C}" presName="levelTx" presStyleLbl="revTx" presStyleIdx="0" presStyleCnt="0">
        <dgm:presLayoutVars>
          <dgm:chMax val="1"/>
          <dgm:bulletEnabled val="1"/>
        </dgm:presLayoutVars>
      </dgm:prSet>
      <dgm:spPr/>
    </dgm:pt>
  </dgm:ptLst>
  <dgm:cxnLst>
    <dgm:cxn modelId="{27EB3D04-6CA7-0647-B2C6-E2B30089F9DE}" type="presOf" srcId="{2547CD1F-28C7-8B49-91EF-6D8D3647AF2E}" destId="{F1BE62B5-C0FF-3348-8C41-AF0D195D9607}" srcOrd="0" destOrd="0" presId="urn:microsoft.com/office/officeart/2005/8/layout/pyramid1"/>
    <dgm:cxn modelId="{F7158726-6343-D64C-A50D-CD6B906F750A}" type="presOf" srcId="{D5217909-84EC-7748-83DF-447EC859580A}" destId="{4D840E9A-924A-074B-A912-D6E32C62D2CD}" srcOrd="0" destOrd="0" presId="urn:microsoft.com/office/officeart/2005/8/layout/pyramid1"/>
    <dgm:cxn modelId="{E59DC63C-85AE-FD4E-B91A-11BF9CE315F7}" type="presOf" srcId="{04A85FB8-5E12-8845-9147-11CD0B9574F0}" destId="{B5721B04-FAFC-C84C-84FE-0D8CF55EA371}" srcOrd="1" destOrd="0" presId="urn:microsoft.com/office/officeart/2005/8/layout/pyramid1"/>
    <dgm:cxn modelId="{52ABDD49-B767-BB4E-B826-94D31B0B040A}" type="presOf" srcId="{14A06B3B-3007-CF49-B782-BB2827D27F5C}" destId="{66D39AF5-B7F2-E247-A4C8-3DF2D80F58A9}" srcOrd="0" destOrd="0" presId="urn:microsoft.com/office/officeart/2005/8/layout/pyramid1"/>
    <dgm:cxn modelId="{AE039374-9727-294A-A507-D48B4E6F4E92}" type="presOf" srcId="{04A85FB8-5E12-8845-9147-11CD0B9574F0}" destId="{EE6C45CF-BC79-174A-B67C-02BB391655B2}" srcOrd="0" destOrd="0" presId="urn:microsoft.com/office/officeart/2005/8/layout/pyramid1"/>
    <dgm:cxn modelId="{820B4194-0742-C148-A01A-F3F5B16E2EE8}" type="presOf" srcId="{2547CD1F-28C7-8B49-91EF-6D8D3647AF2E}" destId="{8A286F0F-513C-4D4C-BFBF-7EC1128A0E2B}" srcOrd="1" destOrd="0" presId="urn:microsoft.com/office/officeart/2005/8/layout/pyramid1"/>
    <dgm:cxn modelId="{195DE7A1-75EE-1842-A813-05FF6903125B}" type="presOf" srcId="{14A06B3B-3007-CF49-B782-BB2827D27F5C}" destId="{58F9A3EE-1374-E346-B638-9CEA0CB1B177}" srcOrd="1" destOrd="0" presId="urn:microsoft.com/office/officeart/2005/8/layout/pyramid1"/>
    <dgm:cxn modelId="{BAB861AB-7B68-CB4D-84BB-C75F5B936B72}" type="presOf" srcId="{7CF2F9C9-70E9-6748-BAF8-07763BBB59C8}" destId="{E6F3BA15-2B20-F74F-AD29-497EECA0DC20}" srcOrd="0" destOrd="0" presId="urn:microsoft.com/office/officeart/2005/8/layout/pyramid1"/>
    <dgm:cxn modelId="{7A554FB7-B78C-2A4F-A35A-8E1B1C8647AC}" srcId="{7CF2F9C9-70E9-6748-BAF8-07763BBB59C8}" destId="{04A85FB8-5E12-8845-9147-11CD0B9574F0}" srcOrd="2" destOrd="0" parTransId="{D32E9D5A-B0F6-4547-8730-4E09456EBDB7}" sibTransId="{B84825C2-06F8-1C48-9F90-1FFB85136617}"/>
    <dgm:cxn modelId="{B2DDBECC-56BF-E34B-A11B-8B5D669D294B}" type="presOf" srcId="{D5217909-84EC-7748-83DF-447EC859580A}" destId="{27DD60AA-2BE2-D44B-A31B-EE1B6B5315D1}" srcOrd="1" destOrd="0" presId="urn:microsoft.com/office/officeart/2005/8/layout/pyramid1"/>
    <dgm:cxn modelId="{7F89BFF3-7706-1448-B4AE-9F6016F00A1E}" srcId="{7CF2F9C9-70E9-6748-BAF8-07763BBB59C8}" destId="{14A06B3B-3007-CF49-B782-BB2827D27F5C}" srcOrd="3" destOrd="0" parTransId="{17453B35-BA2F-584B-A7B9-91393966FAA6}" sibTransId="{6CC85C38-BC87-8F45-8304-BFF6E767DF4A}"/>
    <dgm:cxn modelId="{FEA726F4-4D7B-4F4F-BAC1-F05B1052DD39}" srcId="{7CF2F9C9-70E9-6748-BAF8-07763BBB59C8}" destId="{2547CD1F-28C7-8B49-91EF-6D8D3647AF2E}" srcOrd="1" destOrd="0" parTransId="{949837CE-1A27-8842-96EA-EA869F861F3D}" sibTransId="{5DFB3660-3D1E-924D-BF22-2CE332BB68BA}"/>
    <dgm:cxn modelId="{765EB1FF-45CF-4746-8230-25E54887F9C0}" srcId="{7CF2F9C9-70E9-6748-BAF8-07763BBB59C8}" destId="{D5217909-84EC-7748-83DF-447EC859580A}" srcOrd="0" destOrd="0" parTransId="{31733F25-C51A-5B4E-B7FF-4440C55CAF4D}" sibTransId="{14FA6AB2-0808-6240-B982-33E5B5E87B49}"/>
    <dgm:cxn modelId="{6685C775-5821-B745-A11B-07EBEA4283CD}" type="presParOf" srcId="{E6F3BA15-2B20-F74F-AD29-497EECA0DC20}" destId="{817208D7-890A-3C47-A1EE-D43F0D2BD363}" srcOrd="0" destOrd="0" presId="urn:microsoft.com/office/officeart/2005/8/layout/pyramid1"/>
    <dgm:cxn modelId="{F74DFDDA-32A7-744F-9419-8B6F8C2CF183}" type="presParOf" srcId="{817208D7-890A-3C47-A1EE-D43F0D2BD363}" destId="{4D840E9A-924A-074B-A912-D6E32C62D2CD}" srcOrd="0" destOrd="0" presId="urn:microsoft.com/office/officeart/2005/8/layout/pyramid1"/>
    <dgm:cxn modelId="{10E12919-58A4-FE45-909A-EB59631C9A02}" type="presParOf" srcId="{817208D7-890A-3C47-A1EE-D43F0D2BD363}" destId="{27DD60AA-2BE2-D44B-A31B-EE1B6B5315D1}" srcOrd="1" destOrd="0" presId="urn:microsoft.com/office/officeart/2005/8/layout/pyramid1"/>
    <dgm:cxn modelId="{D5A03EFF-3AC0-D54D-97E2-232B712E0EAF}" type="presParOf" srcId="{E6F3BA15-2B20-F74F-AD29-497EECA0DC20}" destId="{9140F761-EA80-4942-846C-81FBDE54636F}" srcOrd="1" destOrd="0" presId="urn:microsoft.com/office/officeart/2005/8/layout/pyramid1"/>
    <dgm:cxn modelId="{45909C4F-4D70-B248-B9D2-511674B885D3}" type="presParOf" srcId="{9140F761-EA80-4942-846C-81FBDE54636F}" destId="{F1BE62B5-C0FF-3348-8C41-AF0D195D9607}" srcOrd="0" destOrd="0" presId="urn:microsoft.com/office/officeart/2005/8/layout/pyramid1"/>
    <dgm:cxn modelId="{C8A2D087-2C07-5E47-A88C-11295A652808}" type="presParOf" srcId="{9140F761-EA80-4942-846C-81FBDE54636F}" destId="{8A286F0F-513C-4D4C-BFBF-7EC1128A0E2B}" srcOrd="1" destOrd="0" presId="urn:microsoft.com/office/officeart/2005/8/layout/pyramid1"/>
    <dgm:cxn modelId="{984E450F-282F-A64A-8B96-0CADEA4B3E0C}" type="presParOf" srcId="{E6F3BA15-2B20-F74F-AD29-497EECA0DC20}" destId="{52570711-FBC3-0047-B4CC-56F5C1B63F2F}" srcOrd="2" destOrd="0" presId="urn:microsoft.com/office/officeart/2005/8/layout/pyramid1"/>
    <dgm:cxn modelId="{EB8CDC1C-B5A7-164A-89BC-5EDAEE73B9CB}" type="presParOf" srcId="{52570711-FBC3-0047-B4CC-56F5C1B63F2F}" destId="{EE6C45CF-BC79-174A-B67C-02BB391655B2}" srcOrd="0" destOrd="0" presId="urn:microsoft.com/office/officeart/2005/8/layout/pyramid1"/>
    <dgm:cxn modelId="{0AE713BE-835B-9F41-9F7F-5FD9C7109C27}" type="presParOf" srcId="{52570711-FBC3-0047-B4CC-56F5C1B63F2F}" destId="{B5721B04-FAFC-C84C-84FE-0D8CF55EA371}" srcOrd="1" destOrd="0" presId="urn:microsoft.com/office/officeart/2005/8/layout/pyramid1"/>
    <dgm:cxn modelId="{4544D7E3-2690-D64F-82F0-4303D20EFCA5}" type="presParOf" srcId="{E6F3BA15-2B20-F74F-AD29-497EECA0DC20}" destId="{FD973C85-9533-9F42-91C0-81C3E2977C7F}" srcOrd="3" destOrd="0" presId="urn:microsoft.com/office/officeart/2005/8/layout/pyramid1"/>
    <dgm:cxn modelId="{C70E38FD-6B44-5349-B393-6FB698501847}" type="presParOf" srcId="{FD973C85-9533-9F42-91C0-81C3E2977C7F}" destId="{66D39AF5-B7F2-E247-A4C8-3DF2D80F58A9}" srcOrd="0" destOrd="0" presId="urn:microsoft.com/office/officeart/2005/8/layout/pyramid1"/>
    <dgm:cxn modelId="{C18672F9-048F-FA40-9E85-4AE7AFE8B1D0}" type="presParOf" srcId="{FD973C85-9533-9F42-91C0-81C3E2977C7F}" destId="{58F9A3EE-1374-E346-B638-9CEA0CB1B17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2F9C9-70E9-6748-BAF8-07763BBB59C8}" type="doc">
      <dgm:prSet loTypeId="urn:microsoft.com/office/officeart/2005/8/layout/pyramid1" loCatId="" qsTypeId="urn:microsoft.com/office/officeart/2005/8/quickstyle/3d9" qsCatId="3D" csTypeId="urn:microsoft.com/office/officeart/2005/8/colors/colorful1" csCatId="colorful" phldr="1"/>
      <dgm:spPr/>
    </dgm:pt>
    <dgm:pt modelId="{D5217909-84EC-7748-83DF-447EC859580A}">
      <dgm:prSet phldrT="[Tekst]"/>
      <dgm:spPr>
        <a:solidFill>
          <a:srgbClr val="EC2706"/>
        </a:solidFill>
      </dgm:spPr>
      <dgm:t>
        <a:bodyPr/>
        <a:lstStyle/>
        <a:p>
          <a:endParaRPr lang="nl-NL"/>
        </a:p>
      </dgm:t>
    </dgm:pt>
    <dgm:pt modelId="{31733F25-C51A-5B4E-B7FF-4440C55CAF4D}" type="parTrans" cxnId="{765EB1FF-45CF-4746-8230-25E54887F9C0}">
      <dgm:prSet/>
      <dgm:spPr/>
      <dgm:t>
        <a:bodyPr/>
        <a:lstStyle/>
        <a:p>
          <a:endParaRPr lang="nl-NL"/>
        </a:p>
      </dgm:t>
    </dgm:pt>
    <dgm:pt modelId="{14FA6AB2-0808-6240-B982-33E5B5E87B49}" type="sibTrans" cxnId="{765EB1FF-45CF-4746-8230-25E54887F9C0}">
      <dgm:prSet/>
      <dgm:spPr/>
      <dgm:t>
        <a:bodyPr/>
        <a:lstStyle/>
        <a:p>
          <a:endParaRPr lang="nl-NL"/>
        </a:p>
      </dgm:t>
    </dgm:pt>
    <dgm:pt modelId="{2547CD1F-28C7-8B49-91EF-6D8D3647AF2E}">
      <dgm:prSet phldrT="[Tekst]"/>
      <dgm:spPr>
        <a:solidFill>
          <a:srgbClr val="92D050"/>
        </a:solidFill>
      </dgm:spPr>
      <dgm:t>
        <a:bodyPr/>
        <a:lstStyle/>
        <a:p>
          <a:endParaRPr lang="nl-NL"/>
        </a:p>
      </dgm:t>
    </dgm:pt>
    <dgm:pt modelId="{949837CE-1A27-8842-96EA-EA869F861F3D}" type="parTrans" cxnId="{FEA726F4-4D7B-4F4F-BAC1-F05B1052DD39}">
      <dgm:prSet/>
      <dgm:spPr/>
      <dgm:t>
        <a:bodyPr/>
        <a:lstStyle/>
        <a:p>
          <a:endParaRPr lang="nl-NL"/>
        </a:p>
      </dgm:t>
    </dgm:pt>
    <dgm:pt modelId="{5DFB3660-3D1E-924D-BF22-2CE332BB68BA}" type="sibTrans" cxnId="{FEA726F4-4D7B-4F4F-BAC1-F05B1052DD39}">
      <dgm:prSet/>
      <dgm:spPr/>
      <dgm:t>
        <a:bodyPr/>
        <a:lstStyle/>
        <a:p>
          <a:endParaRPr lang="nl-NL"/>
        </a:p>
      </dgm:t>
    </dgm:pt>
    <dgm:pt modelId="{14A06B3B-3007-CF49-B782-BB2827D27F5C}">
      <dgm:prSet phldrT="[Tekst]" custT="1"/>
      <dgm:spPr/>
      <dgm:t>
        <a:bodyPr/>
        <a:lstStyle/>
        <a:p>
          <a:r>
            <a:rPr lang="nl-NL" sz="4400"/>
            <a:t>Weten</a:t>
          </a:r>
        </a:p>
      </dgm:t>
    </dgm:pt>
    <dgm:pt modelId="{17453B35-BA2F-584B-A7B9-91393966FAA6}" type="parTrans" cxnId="{7F89BFF3-7706-1448-B4AE-9F6016F00A1E}">
      <dgm:prSet/>
      <dgm:spPr/>
      <dgm:t>
        <a:bodyPr/>
        <a:lstStyle/>
        <a:p>
          <a:endParaRPr lang="nl-NL"/>
        </a:p>
      </dgm:t>
    </dgm:pt>
    <dgm:pt modelId="{6CC85C38-BC87-8F45-8304-BFF6E767DF4A}" type="sibTrans" cxnId="{7F89BFF3-7706-1448-B4AE-9F6016F00A1E}">
      <dgm:prSet/>
      <dgm:spPr/>
      <dgm:t>
        <a:bodyPr/>
        <a:lstStyle/>
        <a:p>
          <a:endParaRPr lang="nl-NL"/>
        </a:p>
      </dgm:t>
    </dgm:pt>
    <dgm:pt modelId="{04A85FB8-5E12-8845-9147-11CD0B9574F0}">
      <dgm:prSet/>
      <dgm:spPr>
        <a:solidFill>
          <a:srgbClr val="FF66CC"/>
        </a:solidFill>
      </dgm:spPr>
      <dgm:t>
        <a:bodyPr/>
        <a:lstStyle/>
        <a:p>
          <a:endParaRPr lang="nl-NL"/>
        </a:p>
      </dgm:t>
    </dgm:pt>
    <dgm:pt modelId="{D32E9D5A-B0F6-4547-8730-4E09456EBDB7}" type="parTrans" cxnId="{7A554FB7-B78C-2A4F-A35A-8E1B1C8647AC}">
      <dgm:prSet/>
      <dgm:spPr/>
      <dgm:t>
        <a:bodyPr/>
        <a:lstStyle/>
        <a:p>
          <a:endParaRPr lang="nl-NL"/>
        </a:p>
      </dgm:t>
    </dgm:pt>
    <dgm:pt modelId="{B84825C2-06F8-1C48-9F90-1FFB85136617}" type="sibTrans" cxnId="{7A554FB7-B78C-2A4F-A35A-8E1B1C8647AC}">
      <dgm:prSet/>
      <dgm:spPr/>
      <dgm:t>
        <a:bodyPr/>
        <a:lstStyle/>
        <a:p>
          <a:endParaRPr lang="nl-NL"/>
        </a:p>
      </dgm:t>
    </dgm:pt>
    <dgm:pt modelId="{E6F3BA15-2B20-F74F-AD29-497EECA0DC20}" type="pres">
      <dgm:prSet presAssocID="{7CF2F9C9-70E9-6748-BAF8-07763BBB59C8}" presName="Name0" presStyleCnt="0">
        <dgm:presLayoutVars>
          <dgm:dir/>
          <dgm:animLvl val="lvl"/>
          <dgm:resizeHandles val="exact"/>
        </dgm:presLayoutVars>
      </dgm:prSet>
      <dgm:spPr/>
    </dgm:pt>
    <dgm:pt modelId="{817208D7-890A-3C47-A1EE-D43F0D2BD363}" type="pres">
      <dgm:prSet presAssocID="{D5217909-84EC-7748-83DF-447EC859580A}" presName="Name8" presStyleCnt="0"/>
      <dgm:spPr/>
    </dgm:pt>
    <dgm:pt modelId="{4D840E9A-924A-074B-A912-D6E32C62D2CD}" type="pres">
      <dgm:prSet presAssocID="{D5217909-84EC-7748-83DF-447EC859580A}" presName="level" presStyleLbl="node1" presStyleIdx="0" presStyleCnt="4">
        <dgm:presLayoutVars>
          <dgm:chMax val="1"/>
          <dgm:bulletEnabled val="1"/>
        </dgm:presLayoutVars>
      </dgm:prSet>
      <dgm:spPr/>
    </dgm:pt>
    <dgm:pt modelId="{27DD60AA-2BE2-D44B-A31B-EE1B6B5315D1}" type="pres">
      <dgm:prSet presAssocID="{D5217909-84EC-7748-83DF-447EC859580A}" presName="levelTx" presStyleLbl="revTx" presStyleIdx="0" presStyleCnt="0">
        <dgm:presLayoutVars>
          <dgm:chMax val="1"/>
          <dgm:bulletEnabled val="1"/>
        </dgm:presLayoutVars>
      </dgm:prSet>
      <dgm:spPr/>
    </dgm:pt>
    <dgm:pt modelId="{9140F761-EA80-4942-846C-81FBDE54636F}" type="pres">
      <dgm:prSet presAssocID="{2547CD1F-28C7-8B49-91EF-6D8D3647AF2E}" presName="Name8" presStyleCnt="0"/>
      <dgm:spPr/>
    </dgm:pt>
    <dgm:pt modelId="{F1BE62B5-C0FF-3348-8C41-AF0D195D9607}" type="pres">
      <dgm:prSet presAssocID="{2547CD1F-28C7-8B49-91EF-6D8D3647AF2E}" presName="level" presStyleLbl="node1" presStyleIdx="1" presStyleCnt="4">
        <dgm:presLayoutVars>
          <dgm:chMax val="1"/>
          <dgm:bulletEnabled val="1"/>
        </dgm:presLayoutVars>
      </dgm:prSet>
      <dgm:spPr/>
    </dgm:pt>
    <dgm:pt modelId="{8A286F0F-513C-4D4C-BFBF-7EC1128A0E2B}" type="pres">
      <dgm:prSet presAssocID="{2547CD1F-28C7-8B49-91EF-6D8D3647AF2E}" presName="levelTx" presStyleLbl="revTx" presStyleIdx="0" presStyleCnt="0">
        <dgm:presLayoutVars>
          <dgm:chMax val="1"/>
          <dgm:bulletEnabled val="1"/>
        </dgm:presLayoutVars>
      </dgm:prSet>
      <dgm:spPr/>
    </dgm:pt>
    <dgm:pt modelId="{52570711-FBC3-0047-B4CC-56F5C1B63F2F}" type="pres">
      <dgm:prSet presAssocID="{04A85FB8-5E12-8845-9147-11CD0B9574F0}" presName="Name8" presStyleCnt="0"/>
      <dgm:spPr/>
    </dgm:pt>
    <dgm:pt modelId="{EE6C45CF-BC79-174A-B67C-02BB391655B2}" type="pres">
      <dgm:prSet presAssocID="{04A85FB8-5E12-8845-9147-11CD0B9574F0}" presName="level" presStyleLbl="node1" presStyleIdx="2" presStyleCnt="4">
        <dgm:presLayoutVars>
          <dgm:chMax val="1"/>
          <dgm:bulletEnabled val="1"/>
        </dgm:presLayoutVars>
      </dgm:prSet>
      <dgm:spPr/>
    </dgm:pt>
    <dgm:pt modelId="{B5721B04-FAFC-C84C-84FE-0D8CF55EA371}" type="pres">
      <dgm:prSet presAssocID="{04A85FB8-5E12-8845-9147-11CD0B9574F0}" presName="levelTx" presStyleLbl="revTx" presStyleIdx="0" presStyleCnt="0">
        <dgm:presLayoutVars>
          <dgm:chMax val="1"/>
          <dgm:bulletEnabled val="1"/>
        </dgm:presLayoutVars>
      </dgm:prSet>
      <dgm:spPr/>
    </dgm:pt>
    <dgm:pt modelId="{FD973C85-9533-9F42-91C0-81C3E2977C7F}" type="pres">
      <dgm:prSet presAssocID="{14A06B3B-3007-CF49-B782-BB2827D27F5C}" presName="Name8" presStyleCnt="0"/>
      <dgm:spPr/>
    </dgm:pt>
    <dgm:pt modelId="{66D39AF5-B7F2-E247-A4C8-3DF2D80F58A9}" type="pres">
      <dgm:prSet presAssocID="{14A06B3B-3007-CF49-B782-BB2827D27F5C}" presName="level" presStyleLbl="node1" presStyleIdx="3" presStyleCnt="4">
        <dgm:presLayoutVars>
          <dgm:chMax val="1"/>
          <dgm:bulletEnabled val="1"/>
        </dgm:presLayoutVars>
      </dgm:prSet>
      <dgm:spPr/>
    </dgm:pt>
    <dgm:pt modelId="{58F9A3EE-1374-E346-B638-9CEA0CB1B177}" type="pres">
      <dgm:prSet presAssocID="{14A06B3B-3007-CF49-B782-BB2827D27F5C}" presName="levelTx" presStyleLbl="revTx" presStyleIdx="0" presStyleCnt="0">
        <dgm:presLayoutVars>
          <dgm:chMax val="1"/>
          <dgm:bulletEnabled val="1"/>
        </dgm:presLayoutVars>
      </dgm:prSet>
      <dgm:spPr/>
    </dgm:pt>
  </dgm:ptLst>
  <dgm:cxnLst>
    <dgm:cxn modelId="{8802B803-15B7-D647-9895-A433659BF235}" type="presOf" srcId="{D5217909-84EC-7748-83DF-447EC859580A}" destId="{27DD60AA-2BE2-D44B-A31B-EE1B6B5315D1}" srcOrd="1" destOrd="0" presId="urn:microsoft.com/office/officeart/2005/8/layout/pyramid1"/>
    <dgm:cxn modelId="{72ADB25F-71E5-8444-B19C-50E249BA9A84}" type="presOf" srcId="{14A06B3B-3007-CF49-B782-BB2827D27F5C}" destId="{66D39AF5-B7F2-E247-A4C8-3DF2D80F58A9}" srcOrd="0" destOrd="0" presId="urn:microsoft.com/office/officeart/2005/8/layout/pyramid1"/>
    <dgm:cxn modelId="{B9F4914E-520B-A94E-A153-32FCB5DD74F8}" type="presOf" srcId="{04A85FB8-5E12-8845-9147-11CD0B9574F0}" destId="{B5721B04-FAFC-C84C-84FE-0D8CF55EA371}" srcOrd="1" destOrd="0" presId="urn:microsoft.com/office/officeart/2005/8/layout/pyramid1"/>
    <dgm:cxn modelId="{A56AA053-5246-BF4A-9A19-8B909A446827}" type="presOf" srcId="{7CF2F9C9-70E9-6748-BAF8-07763BBB59C8}" destId="{E6F3BA15-2B20-F74F-AD29-497EECA0DC20}" srcOrd="0" destOrd="0" presId="urn:microsoft.com/office/officeart/2005/8/layout/pyramid1"/>
    <dgm:cxn modelId="{AEBF1856-5963-7447-9F45-41462402F583}" type="presOf" srcId="{14A06B3B-3007-CF49-B782-BB2827D27F5C}" destId="{58F9A3EE-1374-E346-B638-9CEA0CB1B177}" srcOrd="1" destOrd="0" presId="urn:microsoft.com/office/officeart/2005/8/layout/pyramid1"/>
    <dgm:cxn modelId="{B7D26779-C498-4A44-A224-C9FA0E8AC9E1}" type="presOf" srcId="{04A85FB8-5E12-8845-9147-11CD0B9574F0}" destId="{EE6C45CF-BC79-174A-B67C-02BB391655B2}" srcOrd="0" destOrd="0" presId="urn:microsoft.com/office/officeart/2005/8/layout/pyramid1"/>
    <dgm:cxn modelId="{60835389-6B98-7B48-8B10-10731C8A686F}" type="presOf" srcId="{2547CD1F-28C7-8B49-91EF-6D8D3647AF2E}" destId="{F1BE62B5-C0FF-3348-8C41-AF0D195D9607}" srcOrd="0" destOrd="0" presId="urn:microsoft.com/office/officeart/2005/8/layout/pyramid1"/>
    <dgm:cxn modelId="{BE0C9192-DC94-F343-BE00-E97B96ED29E1}" type="presOf" srcId="{2547CD1F-28C7-8B49-91EF-6D8D3647AF2E}" destId="{8A286F0F-513C-4D4C-BFBF-7EC1128A0E2B}" srcOrd="1" destOrd="0" presId="urn:microsoft.com/office/officeart/2005/8/layout/pyramid1"/>
    <dgm:cxn modelId="{7A554FB7-B78C-2A4F-A35A-8E1B1C8647AC}" srcId="{7CF2F9C9-70E9-6748-BAF8-07763BBB59C8}" destId="{04A85FB8-5E12-8845-9147-11CD0B9574F0}" srcOrd="2" destOrd="0" parTransId="{D32E9D5A-B0F6-4547-8730-4E09456EBDB7}" sibTransId="{B84825C2-06F8-1C48-9F90-1FFB85136617}"/>
    <dgm:cxn modelId="{B8B21EC9-9574-0848-939A-2510D2DE0588}" type="presOf" srcId="{D5217909-84EC-7748-83DF-447EC859580A}" destId="{4D840E9A-924A-074B-A912-D6E32C62D2CD}" srcOrd="0" destOrd="0" presId="urn:microsoft.com/office/officeart/2005/8/layout/pyramid1"/>
    <dgm:cxn modelId="{7F89BFF3-7706-1448-B4AE-9F6016F00A1E}" srcId="{7CF2F9C9-70E9-6748-BAF8-07763BBB59C8}" destId="{14A06B3B-3007-CF49-B782-BB2827D27F5C}" srcOrd="3" destOrd="0" parTransId="{17453B35-BA2F-584B-A7B9-91393966FAA6}" sibTransId="{6CC85C38-BC87-8F45-8304-BFF6E767DF4A}"/>
    <dgm:cxn modelId="{FEA726F4-4D7B-4F4F-BAC1-F05B1052DD39}" srcId="{7CF2F9C9-70E9-6748-BAF8-07763BBB59C8}" destId="{2547CD1F-28C7-8B49-91EF-6D8D3647AF2E}" srcOrd="1" destOrd="0" parTransId="{949837CE-1A27-8842-96EA-EA869F861F3D}" sibTransId="{5DFB3660-3D1E-924D-BF22-2CE332BB68BA}"/>
    <dgm:cxn modelId="{765EB1FF-45CF-4746-8230-25E54887F9C0}" srcId="{7CF2F9C9-70E9-6748-BAF8-07763BBB59C8}" destId="{D5217909-84EC-7748-83DF-447EC859580A}" srcOrd="0" destOrd="0" parTransId="{31733F25-C51A-5B4E-B7FF-4440C55CAF4D}" sibTransId="{14FA6AB2-0808-6240-B982-33E5B5E87B49}"/>
    <dgm:cxn modelId="{01F94A05-9641-4F4F-B714-0C62E2CBAB09}" type="presParOf" srcId="{E6F3BA15-2B20-F74F-AD29-497EECA0DC20}" destId="{817208D7-890A-3C47-A1EE-D43F0D2BD363}" srcOrd="0" destOrd="0" presId="urn:microsoft.com/office/officeart/2005/8/layout/pyramid1"/>
    <dgm:cxn modelId="{06153E63-7826-2C44-9D2E-BA239ECC03EA}" type="presParOf" srcId="{817208D7-890A-3C47-A1EE-D43F0D2BD363}" destId="{4D840E9A-924A-074B-A912-D6E32C62D2CD}" srcOrd="0" destOrd="0" presId="urn:microsoft.com/office/officeart/2005/8/layout/pyramid1"/>
    <dgm:cxn modelId="{A5531AF5-8795-5D44-BD02-89A7B34E68A3}" type="presParOf" srcId="{817208D7-890A-3C47-A1EE-D43F0D2BD363}" destId="{27DD60AA-2BE2-D44B-A31B-EE1B6B5315D1}" srcOrd="1" destOrd="0" presId="urn:microsoft.com/office/officeart/2005/8/layout/pyramid1"/>
    <dgm:cxn modelId="{FCD5318B-3F4C-C845-BCB9-39ECBBBB6769}" type="presParOf" srcId="{E6F3BA15-2B20-F74F-AD29-497EECA0DC20}" destId="{9140F761-EA80-4942-846C-81FBDE54636F}" srcOrd="1" destOrd="0" presId="urn:microsoft.com/office/officeart/2005/8/layout/pyramid1"/>
    <dgm:cxn modelId="{2C675FF9-B150-2740-B7C9-63D38AA751B4}" type="presParOf" srcId="{9140F761-EA80-4942-846C-81FBDE54636F}" destId="{F1BE62B5-C0FF-3348-8C41-AF0D195D9607}" srcOrd="0" destOrd="0" presId="urn:microsoft.com/office/officeart/2005/8/layout/pyramid1"/>
    <dgm:cxn modelId="{5554FEB3-526F-8144-930F-A016680EE465}" type="presParOf" srcId="{9140F761-EA80-4942-846C-81FBDE54636F}" destId="{8A286F0F-513C-4D4C-BFBF-7EC1128A0E2B}" srcOrd="1" destOrd="0" presId="urn:microsoft.com/office/officeart/2005/8/layout/pyramid1"/>
    <dgm:cxn modelId="{44EFF4FE-AA68-624B-9B84-A011159CD1FB}" type="presParOf" srcId="{E6F3BA15-2B20-F74F-AD29-497EECA0DC20}" destId="{52570711-FBC3-0047-B4CC-56F5C1B63F2F}" srcOrd="2" destOrd="0" presId="urn:microsoft.com/office/officeart/2005/8/layout/pyramid1"/>
    <dgm:cxn modelId="{DFF783EC-03B9-DD46-B37E-BCF172B5E461}" type="presParOf" srcId="{52570711-FBC3-0047-B4CC-56F5C1B63F2F}" destId="{EE6C45CF-BC79-174A-B67C-02BB391655B2}" srcOrd="0" destOrd="0" presId="urn:microsoft.com/office/officeart/2005/8/layout/pyramid1"/>
    <dgm:cxn modelId="{11962E3D-89E3-6148-B5C0-0D7216759C9B}" type="presParOf" srcId="{52570711-FBC3-0047-B4CC-56F5C1B63F2F}" destId="{B5721B04-FAFC-C84C-84FE-0D8CF55EA371}" srcOrd="1" destOrd="0" presId="urn:microsoft.com/office/officeart/2005/8/layout/pyramid1"/>
    <dgm:cxn modelId="{956A602B-92FA-0144-807B-4E253E5D9C53}" type="presParOf" srcId="{E6F3BA15-2B20-F74F-AD29-497EECA0DC20}" destId="{FD973C85-9533-9F42-91C0-81C3E2977C7F}" srcOrd="3" destOrd="0" presId="urn:microsoft.com/office/officeart/2005/8/layout/pyramid1"/>
    <dgm:cxn modelId="{F3709272-40E6-CA4C-AB99-F777BD22B4F1}" type="presParOf" srcId="{FD973C85-9533-9F42-91C0-81C3E2977C7F}" destId="{66D39AF5-B7F2-E247-A4C8-3DF2D80F58A9}" srcOrd="0" destOrd="0" presId="urn:microsoft.com/office/officeart/2005/8/layout/pyramid1"/>
    <dgm:cxn modelId="{B4E1BF2A-F400-814C-B1FB-DEC31B27C78D}" type="presParOf" srcId="{FD973C85-9533-9F42-91C0-81C3E2977C7F}" destId="{58F9A3EE-1374-E346-B638-9CEA0CB1B17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2F9C9-70E9-6748-BAF8-07763BBB59C8}" type="doc">
      <dgm:prSet loTypeId="urn:microsoft.com/office/officeart/2005/8/layout/pyramid1" loCatId="" qsTypeId="urn:microsoft.com/office/officeart/2005/8/quickstyle/3d9" qsCatId="3D" csTypeId="urn:microsoft.com/office/officeart/2005/8/colors/colorful1" csCatId="colorful" phldr="1"/>
      <dgm:spPr/>
    </dgm:pt>
    <dgm:pt modelId="{D5217909-84EC-7748-83DF-447EC859580A}">
      <dgm:prSet phldrT="[Tekst]"/>
      <dgm:spPr>
        <a:solidFill>
          <a:srgbClr val="EC2706"/>
        </a:solidFill>
      </dgm:spPr>
      <dgm:t>
        <a:bodyPr/>
        <a:lstStyle/>
        <a:p>
          <a:endParaRPr lang="nl-NL"/>
        </a:p>
      </dgm:t>
    </dgm:pt>
    <dgm:pt modelId="{31733F25-C51A-5B4E-B7FF-4440C55CAF4D}" type="parTrans" cxnId="{765EB1FF-45CF-4746-8230-25E54887F9C0}">
      <dgm:prSet/>
      <dgm:spPr/>
      <dgm:t>
        <a:bodyPr/>
        <a:lstStyle/>
        <a:p>
          <a:endParaRPr lang="nl-NL"/>
        </a:p>
      </dgm:t>
    </dgm:pt>
    <dgm:pt modelId="{14FA6AB2-0808-6240-B982-33E5B5E87B49}" type="sibTrans" cxnId="{765EB1FF-45CF-4746-8230-25E54887F9C0}">
      <dgm:prSet/>
      <dgm:spPr/>
      <dgm:t>
        <a:bodyPr/>
        <a:lstStyle/>
        <a:p>
          <a:endParaRPr lang="nl-NL"/>
        </a:p>
      </dgm:t>
    </dgm:pt>
    <dgm:pt modelId="{2547CD1F-28C7-8B49-91EF-6D8D3647AF2E}">
      <dgm:prSet phldrT="[Tekst]"/>
      <dgm:spPr>
        <a:solidFill>
          <a:srgbClr val="92D050"/>
        </a:solidFill>
      </dgm:spPr>
      <dgm:t>
        <a:bodyPr/>
        <a:lstStyle/>
        <a:p>
          <a:endParaRPr lang="nl-NL"/>
        </a:p>
      </dgm:t>
    </dgm:pt>
    <dgm:pt modelId="{949837CE-1A27-8842-96EA-EA869F861F3D}" type="parTrans" cxnId="{FEA726F4-4D7B-4F4F-BAC1-F05B1052DD39}">
      <dgm:prSet/>
      <dgm:spPr/>
      <dgm:t>
        <a:bodyPr/>
        <a:lstStyle/>
        <a:p>
          <a:endParaRPr lang="nl-NL"/>
        </a:p>
      </dgm:t>
    </dgm:pt>
    <dgm:pt modelId="{5DFB3660-3D1E-924D-BF22-2CE332BB68BA}" type="sibTrans" cxnId="{FEA726F4-4D7B-4F4F-BAC1-F05B1052DD39}">
      <dgm:prSet/>
      <dgm:spPr/>
      <dgm:t>
        <a:bodyPr/>
        <a:lstStyle/>
        <a:p>
          <a:endParaRPr lang="nl-NL"/>
        </a:p>
      </dgm:t>
    </dgm:pt>
    <dgm:pt modelId="{14A06B3B-3007-CF49-B782-BB2827D27F5C}">
      <dgm:prSet phldrT="[Tekst]"/>
      <dgm:spPr/>
      <dgm:t>
        <a:bodyPr/>
        <a:lstStyle/>
        <a:p>
          <a:r>
            <a:rPr lang="nl-NL" dirty="0">
              <a:solidFill>
                <a:schemeClr val="tx1"/>
              </a:solidFill>
            </a:rPr>
            <a:t>Weten</a:t>
          </a:r>
        </a:p>
      </dgm:t>
    </dgm:pt>
    <dgm:pt modelId="{17453B35-BA2F-584B-A7B9-91393966FAA6}" type="parTrans" cxnId="{7F89BFF3-7706-1448-B4AE-9F6016F00A1E}">
      <dgm:prSet/>
      <dgm:spPr/>
      <dgm:t>
        <a:bodyPr/>
        <a:lstStyle/>
        <a:p>
          <a:endParaRPr lang="nl-NL"/>
        </a:p>
      </dgm:t>
    </dgm:pt>
    <dgm:pt modelId="{6CC85C38-BC87-8F45-8304-BFF6E767DF4A}" type="sibTrans" cxnId="{7F89BFF3-7706-1448-B4AE-9F6016F00A1E}">
      <dgm:prSet/>
      <dgm:spPr/>
      <dgm:t>
        <a:bodyPr/>
        <a:lstStyle/>
        <a:p>
          <a:endParaRPr lang="nl-NL"/>
        </a:p>
      </dgm:t>
    </dgm:pt>
    <dgm:pt modelId="{04A85FB8-5E12-8845-9147-11CD0B9574F0}">
      <dgm:prSet/>
      <dgm:spPr>
        <a:solidFill>
          <a:srgbClr val="FF66CC"/>
        </a:solidFill>
      </dgm:spPr>
      <dgm:t>
        <a:bodyPr/>
        <a:lstStyle/>
        <a:p>
          <a:endParaRPr lang="nl-NL" dirty="0"/>
        </a:p>
      </dgm:t>
    </dgm:pt>
    <dgm:pt modelId="{B84825C2-06F8-1C48-9F90-1FFB85136617}" type="sibTrans" cxnId="{7A554FB7-B78C-2A4F-A35A-8E1B1C8647AC}">
      <dgm:prSet/>
      <dgm:spPr/>
      <dgm:t>
        <a:bodyPr/>
        <a:lstStyle/>
        <a:p>
          <a:endParaRPr lang="nl-NL"/>
        </a:p>
      </dgm:t>
    </dgm:pt>
    <dgm:pt modelId="{D32E9D5A-B0F6-4547-8730-4E09456EBDB7}" type="parTrans" cxnId="{7A554FB7-B78C-2A4F-A35A-8E1B1C8647AC}">
      <dgm:prSet/>
      <dgm:spPr/>
      <dgm:t>
        <a:bodyPr/>
        <a:lstStyle/>
        <a:p>
          <a:endParaRPr lang="nl-NL"/>
        </a:p>
      </dgm:t>
    </dgm:pt>
    <dgm:pt modelId="{E6F3BA15-2B20-F74F-AD29-497EECA0DC20}" type="pres">
      <dgm:prSet presAssocID="{7CF2F9C9-70E9-6748-BAF8-07763BBB59C8}" presName="Name0" presStyleCnt="0">
        <dgm:presLayoutVars>
          <dgm:dir/>
          <dgm:animLvl val="lvl"/>
          <dgm:resizeHandles val="exact"/>
        </dgm:presLayoutVars>
      </dgm:prSet>
      <dgm:spPr/>
    </dgm:pt>
    <dgm:pt modelId="{817208D7-890A-3C47-A1EE-D43F0D2BD363}" type="pres">
      <dgm:prSet presAssocID="{D5217909-84EC-7748-83DF-447EC859580A}" presName="Name8" presStyleCnt="0"/>
      <dgm:spPr/>
    </dgm:pt>
    <dgm:pt modelId="{4D840E9A-924A-074B-A912-D6E32C62D2CD}" type="pres">
      <dgm:prSet presAssocID="{D5217909-84EC-7748-83DF-447EC859580A}" presName="level" presStyleLbl="node1" presStyleIdx="0" presStyleCnt="4">
        <dgm:presLayoutVars>
          <dgm:chMax val="1"/>
          <dgm:bulletEnabled val="1"/>
        </dgm:presLayoutVars>
      </dgm:prSet>
      <dgm:spPr/>
    </dgm:pt>
    <dgm:pt modelId="{27DD60AA-2BE2-D44B-A31B-EE1B6B5315D1}" type="pres">
      <dgm:prSet presAssocID="{D5217909-84EC-7748-83DF-447EC859580A}" presName="levelTx" presStyleLbl="revTx" presStyleIdx="0" presStyleCnt="0">
        <dgm:presLayoutVars>
          <dgm:chMax val="1"/>
          <dgm:bulletEnabled val="1"/>
        </dgm:presLayoutVars>
      </dgm:prSet>
      <dgm:spPr/>
    </dgm:pt>
    <dgm:pt modelId="{9140F761-EA80-4942-846C-81FBDE54636F}" type="pres">
      <dgm:prSet presAssocID="{2547CD1F-28C7-8B49-91EF-6D8D3647AF2E}" presName="Name8" presStyleCnt="0"/>
      <dgm:spPr/>
    </dgm:pt>
    <dgm:pt modelId="{F1BE62B5-C0FF-3348-8C41-AF0D195D9607}" type="pres">
      <dgm:prSet presAssocID="{2547CD1F-28C7-8B49-91EF-6D8D3647AF2E}" presName="level" presStyleLbl="node1" presStyleIdx="1" presStyleCnt="4">
        <dgm:presLayoutVars>
          <dgm:chMax val="1"/>
          <dgm:bulletEnabled val="1"/>
        </dgm:presLayoutVars>
      </dgm:prSet>
      <dgm:spPr/>
    </dgm:pt>
    <dgm:pt modelId="{8A286F0F-513C-4D4C-BFBF-7EC1128A0E2B}" type="pres">
      <dgm:prSet presAssocID="{2547CD1F-28C7-8B49-91EF-6D8D3647AF2E}" presName="levelTx" presStyleLbl="revTx" presStyleIdx="0" presStyleCnt="0">
        <dgm:presLayoutVars>
          <dgm:chMax val="1"/>
          <dgm:bulletEnabled val="1"/>
        </dgm:presLayoutVars>
      </dgm:prSet>
      <dgm:spPr/>
    </dgm:pt>
    <dgm:pt modelId="{52570711-FBC3-0047-B4CC-56F5C1B63F2F}" type="pres">
      <dgm:prSet presAssocID="{04A85FB8-5E12-8845-9147-11CD0B9574F0}" presName="Name8" presStyleCnt="0"/>
      <dgm:spPr/>
    </dgm:pt>
    <dgm:pt modelId="{EE6C45CF-BC79-174A-B67C-02BB391655B2}" type="pres">
      <dgm:prSet presAssocID="{04A85FB8-5E12-8845-9147-11CD0B9574F0}" presName="level" presStyleLbl="node1" presStyleIdx="2" presStyleCnt="4">
        <dgm:presLayoutVars>
          <dgm:chMax val="1"/>
          <dgm:bulletEnabled val="1"/>
        </dgm:presLayoutVars>
      </dgm:prSet>
      <dgm:spPr/>
    </dgm:pt>
    <dgm:pt modelId="{B5721B04-FAFC-C84C-84FE-0D8CF55EA371}" type="pres">
      <dgm:prSet presAssocID="{04A85FB8-5E12-8845-9147-11CD0B9574F0}" presName="levelTx" presStyleLbl="revTx" presStyleIdx="0" presStyleCnt="0">
        <dgm:presLayoutVars>
          <dgm:chMax val="1"/>
          <dgm:bulletEnabled val="1"/>
        </dgm:presLayoutVars>
      </dgm:prSet>
      <dgm:spPr/>
    </dgm:pt>
    <dgm:pt modelId="{FD973C85-9533-9F42-91C0-81C3E2977C7F}" type="pres">
      <dgm:prSet presAssocID="{14A06B3B-3007-CF49-B782-BB2827D27F5C}" presName="Name8" presStyleCnt="0"/>
      <dgm:spPr/>
    </dgm:pt>
    <dgm:pt modelId="{66D39AF5-B7F2-E247-A4C8-3DF2D80F58A9}" type="pres">
      <dgm:prSet presAssocID="{14A06B3B-3007-CF49-B782-BB2827D27F5C}" presName="level" presStyleLbl="node1" presStyleIdx="3" presStyleCnt="4">
        <dgm:presLayoutVars>
          <dgm:chMax val="1"/>
          <dgm:bulletEnabled val="1"/>
        </dgm:presLayoutVars>
      </dgm:prSet>
      <dgm:spPr/>
    </dgm:pt>
    <dgm:pt modelId="{58F9A3EE-1374-E346-B638-9CEA0CB1B177}" type="pres">
      <dgm:prSet presAssocID="{14A06B3B-3007-CF49-B782-BB2827D27F5C}" presName="levelTx" presStyleLbl="revTx" presStyleIdx="0" presStyleCnt="0">
        <dgm:presLayoutVars>
          <dgm:chMax val="1"/>
          <dgm:bulletEnabled val="1"/>
        </dgm:presLayoutVars>
      </dgm:prSet>
      <dgm:spPr/>
    </dgm:pt>
  </dgm:ptLst>
  <dgm:cxnLst>
    <dgm:cxn modelId="{1CBF8201-FBE1-1949-880B-9D7976BEC124}" type="presOf" srcId="{04A85FB8-5E12-8845-9147-11CD0B9574F0}" destId="{B5721B04-FAFC-C84C-84FE-0D8CF55EA371}" srcOrd="1" destOrd="0" presId="urn:microsoft.com/office/officeart/2005/8/layout/pyramid1"/>
    <dgm:cxn modelId="{C5E83529-D4A8-ED4C-B8C4-20FAC22DCD6A}" type="presOf" srcId="{D5217909-84EC-7748-83DF-447EC859580A}" destId="{27DD60AA-2BE2-D44B-A31B-EE1B6B5315D1}" srcOrd="1" destOrd="0" presId="urn:microsoft.com/office/officeart/2005/8/layout/pyramid1"/>
    <dgm:cxn modelId="{E70BCE29-26B8-8845-B544-631E4111D8C5}" type="presOf" srcId="{04A85FB8-5E12-8845-9147-11CD0B9574F0}" destId="{EE6C45CF-BC79-174A-B67C-02BB391655B2}" srcOrd="0" destOrd="0" presId="urn:microsoft.com/office/officeart/2005/8/layout/pyramid1"/>
    <dgm:cxn modelId="{417A4055-9916-5641-9815-5A70458C640D}" type="presOf" srcId="{14A06B3B-3007-CF49-B782-BB2827D27F5C}" destId="{66D39AF5-B7F2-E247-A4C8-3DF2D80F58A9}" srcOrd="0" destOrd="0" presId="urn:microsoft.com/office/officeart/2005/8/layout/pyramid1"/>
    <dgm:cxn modelId="{12724E83-FB60-E84B-965B-6DF5A56D7E47}" type="presOf" srcId="{D5217909-84EC-7748-83DF-447EC859580A}" destId="{4D840E9A-924A-074B-A912-D6E32C62D2CD}" srcOrd="0" destOrd="0" presId="urn:microsoft.com/office/officeart/2005/8/layout/pyramid1"/>
    <dgm:cxn modelId="{8AE315A5-9065-3748-9A97-42CA6BBAB5E1}" type="presOf" srcId="{7CF2F9C9-70E9-6748-BAF8-07763BBB59C8}" destId="{E6F3BA15-2B20-F74F-AD29-497EECA0DC20}" srcOrd="0" destOrd="0" presId="urn:microsoft.com/office/officeart/2005/8/layout/pyramid1"/>
    <dgm:cxn modelId="{E52967B1-934D-0442-AACE-862225865D71}" type="presOf" srcId="{14A06B3B-3007-CF49-B782-BB2827D27F5C}" destId="{58F9A3EE-1374-E346-B638-9CEA0CB1B177}" srcOrd="1" destOrd="0" presId="urn:microsoft.com/office/officeart/2005/8/layout/pyramid1"/>
    <dgm:cxn modelId="{144002B5-1AF8-EC4C-B6A2-FBC2E6FAAC18}" type="presOf" srcId="{2547CD1F-28C7-8B49-91EF-6D8D3647AF2E}" destId="{8A286F0F-513C-4D4C-BFBF-7EC1128A0E2B}" srcOrd="1" destOrd="0" presId="urn:microsoft.com/office/officeart/2005/8/layout/pyramid1"/>
    <dgm:cxn modelId="{7A554FB7-B78C-2A4F-A35A-8E1B1C8647AC}" srcId="{7CF2F9C9-70E9-6748-BAF8-07763BBB59C8}" destId="{04A85FB8-5E12-8845-9147-11CD0B9574F0}" srcOrd="2" destOrd="0" parTransId="{D32E9D5A-B0F6-4547-8730-4E09456EBDB7}" sibTransId="{B84825C2-06F8-1C48-9F90-1FFB85136617}"/>
    <dgm:cxn modelId="{9F4CEAC2-209B-5041-B01B-A6220E9843CC}" type="presOf" srcId="{2547CD1F-28C7-8B49-91EF-6D8D3647AF2E}" destId="{F1BE62B5-C0FF-3348-8C41-AF0D195D9607}" srcOrd="0" destOrd="0" presId="urn:microsoft.com/office/officeart/2005/8/layout/pyramid1"/>
    <dgm:cxn modelId="{7F89BFF3-7706-1448-B4AE-9F6016F00A1E}" srcId="{7CF2F9C9-70E9-6748-BAF8-07763BBB59C8}" destId="{14A06B3B-3007-CF49-B782-BB2827D27F5C}" srcOrd="3" destOrd="0" parTransId="{17453B35-BA2F-584B-A7B9-91393966FAA6}" sibTransId="{6CC85C38-BC87-8F45-8304-BFF6E767DF4A}"/>
    <dgm:cxn modelId="{FEA726F4-4D7B-4F4F-BAC1-F05B1052DD39}" srcId="{7CF2F9C9-70E9-6748-BAF8-07763BBB59C8}" destId="{2547CD1F-28C7-8B49-91EF-6D8D3647AF2E}" srcOrd="1" destOrd="0" parTransId="{949837CE-1A27-8842-96EA-EA869F861F3D}" sibTransId="{5DFB3660-3D1E-924D-BF22-2CE332BB68BA}"/>
    <dgm:cxn modelId="{765EB1FF-45CF-4746-8230-25E54887F9C0}" srcId="{7CF2F9C9-70E9-6748-BAF8-07763BBB59C8}" destId="{D5217909-84EC-7748-83DF-447EC859580A}" srcOrd="0" destOrd="0" parTransId="{31733F25-C51A-5B4E-B7FF-4440C55CAF4D}" sibTransId="{14FA6AB2-0808-6240-B982-33E5B5E87B49}"/>
    <dgm:cxn modelId="{C3949DD0-45EA-1041-88F8-3982CE3A5D52}" type="presParOf" srcId="{E6F3BA15-2B20-F74F-AD29-497EECA0DC20}" destId="{817208D7-890A-3C47-A1EE-D43F0D2BD363}" srcOrd="0" destOrd="0" presId="urn:microsoft.com/office/officeart/2005/8/layout/pyramid1"/>
    <dgm:cxn modelId="{BC3C9029-9513-0D4F-971A-149B1DED8455}" type="presParOf" srcId="{817208D7-890A-3C47-A1EE-D43F0D2BD363}" destId="{4D840E9A-924A-074B-A912-D6E32C62D2CD}" srcOrd="0" destOrd="0" presId="urn:microsoft.com/office/officeart/2005/8/layout/pyramid1"/>
    <dgm:cxn modelId="{2DE8EC20-68F5-004E-9523-DF7FB44E8A25}" type="presParOf" srcId="{817208D7-890A-3C47-A1EE-D43F0D2BD363}" destId="{27DD60AA-2BE2-D44B-A31B-EE1B6B5315D1}" srcOrd="1" destOrd="0" presId="urn:microsoft.com/office/officeart/2005/8/layout/pyramid1"/>
    <dgm:cxn modelId="{5911E8F3-1E5C-3243-B9DD-3180BFDC2721}" type="presParOf" srcId="{E6F3BA15-2B20-F74F-AD29-497EECA0DC20}" destId="{9140F761-EA80-4942-846C-81FBDE54636F}" srcOrd="1" destOrd="0" presId="urn:microsoft.com/office/officeart/2005/8/layout/pyramid1"/>
    <dgm:cxn modelId="{6A819662-388C-1C49-B0A6-75E9F3E989ED}" type="presParOf" srcId="{9140F761-EA80-4942-846C-81FBDE54636F}" destId="{F1BE62B5-C0FF-3348-8C41-AF0D195D9607}" srcOrd="0" destOrd="0" presId="urn:microsoft.com/office/officeart/2005/8/layout/pyramid1"/>
    <dgm:cxn modelId="{81AB77A7-F083-CD4F-B4E7-B295A0908D10}" type="presParOf" srcId="{9140F761-EA80-4942-846C-81FBDE54636F}" destId="{8A286F0F-513C-4D4C-BFBF-7EC1128A0E2B}" srcOrd="1" destOrd="0" presId="urn:microsoft.com/office/officeart/2005/8/layout/pyramid1"/>
    <dgm:cxn modelId="{5E391E74-48C2-0942-9A59-5B14C1EA9C58}" type="presParOf" srcId="{E6F3BA15-2B20-F74F-AD29-497EECA0DC20}" destId="{52570711-FBC3-0047-B4CC-56F5C1B63F2F}" srcOrd="2" destOrd="0" presId="urn:microsoft.com/office/officeart/2005/8/layout/pyramid1"/>
    <dgm:cxn modelId="{07E108A3-3AEC-9F4B-85B5-09B5A9B9D0E3}" type="presParOf" srcId="{52570711-FBC3-0047-B4CC-56F5C1B63F2F}" destId="{EE6C45CF-BC79-174A-B67C-02BB391655B2}" srcOrd="0" destOrd="0" presId="urn:microsoft.com/office/officeart/2005/8/layout/pyramid1"/>
    <dgm:cxn modelId="{4AB2EEC4-7FD9-0243-BE87-93B3268761B8}" type="presParOf" srcId="{52570711-FBC3-0047-B4CC-56F5C1B63F2F}" destId="{B5721B04-FAFC-C84C-84FE-0D8CF55EA371}" srcOrd="1" destOrd="0" presId="urn:microsoft.com/office/officeart/2005/8/layout/pyramid1"/>
    <dgm:cxn modelId="{AA454CEF-C85C-7642-8084-A358C3671FF4}" type="presParOf" srcId="{E6F3BA15-2B20-F74F-AD29-497EECA0DC20}" destId="{FD973C85-9533-9F42-91C0-81C3E2977C7F}" srcOrd="3" destOrd="0" presId="urn:microsoft.com/office/officeart/2005/8/layout/pyramid1"/>
    <dgm:cxn modelId="{B066D521-C384-A149-96FF-FA42059D7859}" type="presParOf" srcId="{FD973C85-9533-9F42-91C0-81C3E2977C7F}" destId="{66D39AF5-B7F2-E247-A4C8-3DF2D80F58A9}" srcOrd="0" destOrd="0" presId="urn:microsoft.com/office/officeart/2005/8/layout/pyramid1"/>
    <dgm:cxn modelId="{A76128E4-0C9C-CC47-90D8-AEDAE62F132B}" type="presParOf" srcId="{FD973C85-9533-9F42-91C0-81C3E2977C7F}" destId="{58F9A3EE-1374-E346-B638-9CEA0CB1B17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F2F9C9-70E9-6748-BAF8-07763BBB59C8}" type="doc">
      <dgm:prSet loTypeId="urn:microsoft.com/office/officeart/2005/8/layout/pyramid1" loCatId="" qsTypeId="urn:microsoft.com/office/officeart/2005/8/quickstyle/3d9" qsCatId="3D" csTypeId="urn:microsoft.com/office/officeart/2005/8/colors/colorful1" csCatId="colorful" phldr="1"/>
      <dgm:spPr/>
    </dgm:pt>
    <dgm:pt modelId="{D5217909-84EC-7748-83DF-447EC859580A}">
      <dgm:prSet phldrT="[Tekst]"/>
      <dgm:spPr>
        <a:solidFill>
          <a:srgbClr val="EC2706"/>
        </a:solidFill>
      </dgm:spPr>
      <dgm:t>
        <a:bodyPr/>
        <a:lstStyle/>
        <a:p>
          <a:endParaRPr lang="nl-NL"/>
        </a:p>
      </dgm:t>
    </dgm:pt>
    <dgm:pt modelId="{31733F25-C51A-5B4E-B7FF-4440C55CAF4D}" type="parTrans" cxnId="{765EB1FF-45CF-4746-8230-25E54887F9C0}">
      <dgm:prSet/>
      <dgm:spPr/>
      <dgm:t>
        <a:bodyPr/>
        <a:lstStyle/>
        <a:p>
          <a:endParaRPr lang="nl-NL"/>
        </a:p>
      </dgm:t>
    </dgm:pt>
    <dgm:pt modelId="{14FA6AB2-0808-6240-B982-33E5B5E87B49}" type="sibTrans" cxnId="{765EB1FF-45CF-4746-8230-25E54887F9C0}">
      <dgm:prSet/>
      <dgm:spPr/>
      <dgm:t>
        <a:bodyPr/>
        <a:lstStyle/>
        <a:p>
          <a:endParaRPr lang="nl-NL"/>
        </a:p>
      </dgm:t>
    </dgm:pt>
    <dgm:pt modelId="{2547CD1F-28C7-8B49-91EF-6D8D3647AF2E}">
      <dgm:prSet phldrT="[Tekst]"/>
      <dgm:spPr>
        <a:solidFill>
          <a:srgbClr val="92D050"/>
        </a:solidFill>
      </dgm:spPr>
      <dgm:t>
        <a:bodyPr/>
        <a:lstStyle/>
        <a:p>
          <a:endParaRPr lang="nl-NL" dirty="0"/>
        </a:p>
      </dgm:t>
    </dgm:pt>
    <dgm:pt modelId="{949837CE-1A27-8842-96EA-EA869F861F3D}" type="parTrans" cxnId="{FEA726F4-4D7B-4F4F-BAC1-F05B1052DD39}">
      <dgm:prSet/>
      <dgm:spPr/>
      <dgm:t>
        <a:bodyPr/>
        <a:lstStyle/>
        <a:p>
          <a:endParaRPr lang="nl-NL"/>
        </a:p>
      </dgm:t>
    </dgm:pt>
    <dgm:pt modelId="{5DFB3660-3D1E-924D-BF22-2CE332BB68BA}" type="sibTrans" cxnId="{FEA726F4-4D7B-4F4F-BAC1-F05B1052DD39}">
      <dgm:prSet/>
      <dgm:spPr/>
      <dgm:t>
        <a:bodyPr/>
        <a:lstStyle/>
        <a:p>
          <a:endParaRPr lang="nl-NL"/>
        </a:p>
      </dgm:t>
    </dgm:pt>
    <dgm:pt modelId="{14A06B3B-3007-CF49-B782-BB2827D27F5C}">
      <dgm:prSet phldrT="[Tekst]"/>
      <dgm:spPr/>
      <dgm:t>
        <a:bodyPr/>
        <a:lstStyle/>
        <a:p>
          <a:r>
            <a:rPr lang="nl-NL" dirty="0">
              <a:solidFill>
                <a:schemeClr val="bg1">
                  <a:lumMod val="65000"/>
                </a:schemeClr>
              </a:solidFill>
            </a:rPr>
            <a:t>Weten</a:t>
          </a:r>
        </a:p>
      </dgm:t>
    </dgm:pt>
    <dgm:pt modelId="{17453B35-BA2F-584B-A7B9-91393966FAA6}" type="parTrans" cxnId="{7F89BFF3-7706-1448-B4AE-9F6016F00A1E}">
      <dgm:prSet/>
      <dgm:spPr/>
      <dgm:t>
        <a:bodyPr/>
        <a:lstStyle/>
        <a:p>
          <a:endParaRPr lang="nl-NL"/>
        </a:p>
      </dgm:t>
    </dgm:pt>
    <dgm:pt modelId="{6CC85C38-BC87-8F45-8304-BFF6E767DF4A}" type="sibTrans" cxnId="{7F89BFF3-7706-1448-B4AE-9F6016F00A1E}">
      <dgm:prSet/>
      <dgm:spPr/>
      <dgm:t>
        <a:bodyPr/>
        <a:lstStyle/>
        <a:p>
          <a:endParaRPr lang="nl-NL"/>
        </a:p>
      </dgm:t>
    </dgm:pt>
    <dgm:pt modelId="{04A85FB8-5E12-8845-9147-11CD0B9574F0}">
      <dgm:prSet/>
      <dgm:spPr>
        <a:solidFill>
          <a:srgbClr val="FF66CC"/>
        </a:solidFill>
      </dgm:spPr>
      <dgm:t>
        <a:bodyPr/>
        <a:lstStyle/>
        <a:p>
          <a:r>
            <a:rPr lang="nl-NL" b="0" dirty="0">
              <a:solidFill>
                <a:schemeClr val="tx1"/>
              </a:solidFill>
            </a:rPr>
            <a:t>Weten hoe (toepassen)</a:t>
          </a:r>
        </a:p>
      </dgm:t>
    </dgm:pt>
    <dgm:pt modelId="{D32E9D5A-B0F6-4547-8730-4E09456EBDB7}" type="parTrans" cxnId="{7A554FB7-B78C-2A4F-A35A-8E1B1C8647AC}">
      <dgm:prSet/>
      <dgm:spPr/>
      <dgm:t>
        <a:bodyPr/>
        <a:lstStyle/>
        <a:p>
          <a:endParaRPr lang="nl-NL"/>
        </a:p>
      </dgm:t>
    </dgm:pt>
    <dgm:pt modelId="{B84825C2-06F8-1C48-9F90-1FFB85136617}" type="sibTrans" cxnId="{7A554FB7-B78C-2A4F-A35A-8E1B1C8647AC}">
      <dgm:prSet/>
      <dgm:spPr/>
      <dgm:t>
        <a:bodyPr/>
        <a:lstStyle/>
        <a:p>
          <a:endParaRPr lang="nl-NL"/>
        </a:p>
      </dgm:t>
    </dgm:pt>
    <dgm:pt modelId="{E6F3BA15-2B20-F74F-AD29-497EECA0DC20}" type="pres">
      <dgm:prSet presAssocID="{7CF2F9C9-70E9-6748-BAF8-07763BBB59C8}" presName="Name0" presStyleCnt="0">
        <dgm:presLayoutVars>
          <dgm:dir/>
          <dgm:animLvl val="lvl"/>
          <dgm:resizeHandles val="exact"/>
        </dgm:presLayoutVars>
      </dgm:prSet>
      <dgm:spPr/>
    </dgm:pt>
    <dgm:pt modelId="{817208D7-890A-3C47-A1EE-D43F0D2BD363}" type="pres">
      <dgm:prSet presAssocID="{D5217909-84EC-7748-83DF-447EC859580A}" presName="Name8" presStyleCnt="0"/>
      <dgm:spPr/>
    </dgm:pt>
    <dgm:pt modelId="{4D840E9A-924A-074B-A912-D6E32C62D2CD}" type="pres">
      <dgm:prSet presAssocID="{D5217909-84EC-7748-83DF-447EC859580A}" presName="level" presStyleLbl="node1" presStyleIdx="0" presStyleCnt="4">
        <dgm:presLayoutVars>
          <dgm:chMax val="1"/>
          <dgm:bulletEnabled val="1"/>
        </dgm:presLayoutVars>
      </dgm:prSet>
      <dgm:spPr/>
    </dgm:pt>
    <dgm:pt modelId="{27DD60AA-2BE2-D44B-A31B-EE1B6B5315D1}" type="pres">
      <dgm:prSet presAssocID="{D5217909-84EC-7748-83DF-447EC859580A}" presName="levelTx" presStyleLbl="revTx" presStyleIdx="0" presStyleCnt="0">
        <dgm:presLayoutVars>
          <dgm:chMax val="1"/>
          <dgm:bulletEnabled val="1"/>
        </dgm:presLayoutVars>
      </dgm:prSet>
      <dgm:spPr/>
    </dgm:pt>
    <dgm:pt modelId="{9140F761-EA80-4942-846C-81FBDE54636F}" type="pres">
      <dgm:prSet presAssocID="{2547CD1F-28C7-8B49-91EF-6D8D3647AF2E}" presName="Name8" presStyleCnt="0"/>
      <dgm:spPr/>
    </dgm:pt>
    <dgm:pt modelId="{F1BE62B5-C0FF-3348-8C41-AF0D195D9607}" type="pres">
      <dgm:prSet presAssocID="{2547CD1F-28C7-8B49-91EF-6D8D3647AF2E}" presName="level" presStyleLbl="node1" presStyleIdx="1" presStyleCnt="4">
        <dgm:presLayoutVars>
          <dgm:chMax val="1"/>
          <dgm:bulletEnabled val="1"/>
        </dgm:presLayoutVars>
      </dgm:prSet>
      <dgm:spPr/>
    </dgm:pt>
    <dgm:pt modelId="{8A286F0F-513C-4D4C-BFBF-7EC1128A0E2B}" type="pres">
      <dgm:prSet presAssocID="{2547CD1F-28C7-8B49-91EF-6D8D3647AF2E}" presName="levelTx" presStyleLbl="revTx" presStyleIdx="0" presStyleCnt="0">
        <dgm:presLayoutVars>
          <dgm:chMax val="1"/>
          <dgm:bulletEnabled val="1"/>
        </dgm:presLayoutVars>
      </dgm:prSet>
      <dgm:spPr/>
    </dgm:pt>
    <dgm:pt modelId="{52570711-FBC3-0047-B4CC-56F5C1B63F2F}" type="pres">
      <dgm:prSet presAssocID="{04A85FB8-5E12-8845-9147-11CD0B9574F0}" presName="Name8" presStyleCnt="0"/>
      <dgm:spPr/>
    </dgm:pt>
    <dgm:pt modelId="{EE6C45CF-BC79-174A-B67C-02BB391655B2}" type="pres">
      <dgm:prSet presAssocID="{04A85FB8-5E12-8845-9147-11CD0B9574F0}" presName="level" presStyleLbl="node1" presStyleIdx="2" presStyleCnt="4">
        <dgm:presLayoutVars>
          <dgm:chMax val="1"/>
          <dgm:bulletEnabled val="1"/>
        </dgm:presLayoutVars>
      </dgm:prSet>
      <dgm:spPr/>
    </dgm:pt>
    <dgm:pt modelId="{B5721B04-FAFC-C84C-84FE-0D8CF55EA371}" type="pres">
      <dgm:prSet presAssocID="{04A85FB8-5E12-8845-9147-11CD0B9574F0}" presName="levelTx" presStyleLbl="revTx" presStyleIdx="0" presStyleCnt="0">
        <dgm:presLayoutVars>
          <dgm:chMax val="1"/>
          <dgm:bulletEnabled val="1"/>
        </dgm:presLayoutVars>
      </dgm:prSet>
      <dgm:spPr/>
    </dgm:pt>
    <dgm:pt modelId="{FD973C85-9533-9F42-91C0-81C3E2977C7F}" type="pres">
      <dgm:prSet presAssocID="{14A06B3B-3007-CF49-B782-BB2827D27F5C}" presName="Name8" presStyleCnt="0"/>
      <dgm:spPr/>
    </dgm:pt>
    <dgm:pt modelId="{66D39AF5-B7F2-E247-A4C8-3DF2D80F58A9}" type="pres">
      <dgm:prSet presAssocID="{14A06B3B-3007-CF49-B782-BB2827D27F5C}" presName="level" presStyleLbl="node1" presStyleIdx="3" presStyleCnt="4">
        <dgm:presLayoutVars>
          <dgm:chMax val="1"/>
          <dgm:bulletEnabled val="1"/>
        </dgm:presLayoutVars>
      </dgm:prSet>
      <dgm:spPr/>
    </dgm:pt>
    <dgm:pt modelId="{58F9A3EE-1374-E346-B638-9CEA0CB1B177}" type="pres">
      <dgm:prSet presAssocID="{14A06B3B-3007-CF49-B782-BB2827D27F5C}" presName="levelTx" presStyleLbl="revTx" presStyleIdx="0" presStyleCnt="0">
        <dgm:presLayoutVars>
          <dgm:chMax val="1"/>
          <dgm:bulletEnabled val="1"/>
        </dgm:presLayoutVars>
      </dgm:prSet>
      <dgm:spPr/>
    </dgm:pt>
  </dgm:ptLst>
  <dgm:cxnLst>
    <dgm:cxn modelId="{A45A6E23-6699-4840-ACDC-390BD6B4D4B8}" type="presOf" srcId="{14A06B3B-3007-CF49-B782-BB2827D27F5C}" destId="{66D39AF5-B7F2-E247-A4C8-3DF2D80F58A9}" srcOrd="0" destOrd="0" presId="urn:microsoft.com/office/officeart/2005/8/layout/pyramid1"/>
    <dgm:cxn modelId="{94387061-F81C-8846-AAAA-2F1D843DAAED}" type="presOf" srcId="{2547CD1F-28C7-8B49-91EF-6D8D3647AF2E}" destId="{8A286F0F-513C-4D4C-BFBF-7EC1128A0E2B}" srcOrd="1" destOrd="0" presId="urn:microsoft.com/office/officeart/2005/8/layout/pyramid1"/>
    <dgm:cxn modelId="{D8CBC847-3B26-3247-B430-8B88B6B015CB}" type="presOf" srcId="{D5217909-84EC-7748-83DF-447EC859580A}" destId="{4D840E9A-924A-074B-A912-D6E32C62D2CD}" srcOrd="0" destOrd="0" presId="urn:microsoft.com/office/officeart/2005/8/layout/pyramid1"/>
    <dgm:cxn modelId="{46670E78-7F8F-8B47-BF63-3E3314C7E7AD}" type="presOf" srcId="{2547CD1F-28C7-8B49-91EF-6D8D3647AF2E}" destId="{F1BE62B5-C0FF-3348-8C41-AF0D195D9607}" srcOrd="0" destOrd="0" presId="urn:microsoft.com/office/officeart/2005/8/layout/pyramid1"/>
    <dgm:cxn modelId="{7179347E-62B0-064C-9427-D4D40E5CF33C}" type="presOf" srcId="{7CF2F9C9-70E9-6748-BAF8-07763BBB59C8}" destId="{E6F3BA15-2B20-F74F-AD29-497EECA0DC20}" srcOrd="0" destOrd="0" presId="urn:microsoft.com/office/officeart/2005/8/layout/pyramid1"/>
    <dgm:cxn modelId="{ADD59787-F16D-2240-BED5-DADEB88C281D}" type="presOf" srcId="{04A85FB8-5E12-8845-9147-11CD0B9574F0}" destId="{B5721B04-FAFC-C84C-84FE-0D8CF55EA371}" srcOrd="1" destOrd="0" presId="urn:microsoft.com/office/officeart/2005/8/layout/pyramid1"/>
    <dgm:cxn modelId="{B5914788-0684-0543-BB24-B400F2E61E1C}" type="presOf" srcId="{04A85FB8-5E12-8845-9147-11CD0B9574F0}" destId="{EE6C45CF-BC79-174A-B67C-02BB391655B2}" srcOrd="0" destOrd="0" presId="urn:microsoft.com/office/officeart/2005/8/layout/pyramid1"/>
    <dgm:cxn modelId="{7A554FB7-B78C-2A4F-A35A-8E1B1C8647AC}" srcId="{7CF2F9C9-70E9-6748-BAF8-07763BBB59C8}" destId="{04A85FB8-5E12-8845-9147-11CD0B9574F0}" srcOrd="2" destOrd="0" parTransId="{D32E9D5A-B0F6-4547-8730-4E09456EBDB7}" sibTransId="{B84825C2-06F8-1C48-9F90-1FFB85136617}"/>
    <dgm:cxn modelId="{19D6C6D5-8C70-2E4D-8200-B29DC40B0C7F}" type="presOf" srcId="{14A06B3B-3007-CF49-B782-BB2827D27F5C}" destId="{58F9A3EE-1374-E346-B638-9CEA0CB1B177}" srcOrd="1" destOrd="0" presId="urn:microsoft.com/office/officeart/2005/8/layout/pyramid1"/>
    <dgm:cxn modelId="{818BCCE2-2D39-D843-8DE3-C076E2ADEAC7}" type="presOf" srcId="{D5217909-84EC-7748-83DF-447EC859580A}" destId="{27DD60AA-2BE2-D44B-A31B-EE1B6B5315D1}" srcOrd="1" destOrd="0" presId="urn:microsoft.com/office/officeart/2005/8/layout/pyramid1"/>
    <dgm:cxn modelId="{7F89BFF3-7706-1448-B4AE-9F6016F00A1E}" srcId="{7CF2F9C9-70E9-6748-BAF8-07763BBB59C8}" destId="{14A06B3B-3007-CF49-B782-BB2827D27F5C}" srcOrd="3" destOrd="0" parTransId="{17453B35-BA2F-584B-A7B9-91393966FAA6}" sibTransId="{6CC85C38-BC87-8F45-8304-BFF6E767DF4A}"/>
    <dgm:cxn modelId="{FEA726F4-4D7B-4F4F-BAC1-F05B1052DD39}" srcId="{7CF2F9C9-70E9-6748-BAF8-07763BBB59C8}" destId="{2547CD1F-28C7-8B49-91EF-6D8D3647AF2E}" srcOrd="1" destOrd="0" parTransId="{949837CE-1A27-8842-96EA-EA869F861F3D}" sibTransId="{5DFB3660-3D1E-924D-BF22-2CE332BB68BA}"/>
    <dgm:cxn modelId="{765EB1FF-45CF-4746-8230-25E54887F9C0}" srcId="{7CF2F9C9-70E9-6748-BAF8-07763BBB59C8}" destId="{D5217909-84EC-7748-83DF-447EC859580A}" srcOrd="0" destOrd="0" parTransId="{31733F25-C51A-5B4E-B7FF-4440C55CAF4D}" sibTransId="{14FA6AB2-0808-6240-B982-33E5B5E87B49}"/>
    <dgm:cxn modelId="{8051C054-29B6-3641-A7EF-91F9293682B7}" type="presParOf" srcId="{E6F3BA15-2B20-F74F-AD29-497EECA0DC20}" destId="{817208D7-890A-3C47-A1EE-D43F0D2BD363}" srcOrd="0" destOrd="0" presId="urn:microsoft.com/office/officeart/2005/8/layout/pyramid1"/>
    <dgm:cxn modelId="{A396D246-AE1C-A949-859F-FE39CD4A2B9B}" type="presParOf" srcId="{817208D7-890A-3C47-A1EE-D43F0D2BD363}" destId="{4D840E9A-924A-074B-A912-D6E32C62D2CD}" srcOrd="0" destOrd="0" presId="urn:microsoft.com/office/officeart/2005/8/layout/pyramid1"/>
    <dgm:cxn modelId="{F0DAC1F8-E94F-924B-9BAC-8A7EC29D4AEB}" type="presParOf" srcId="{817208D7-890A-3C47-A1EE-D43F0D2BD363}" destId="{27DD60AA-2BE2-D44B-A31B-EE1B6B5315D1}" srcOrd="1" destOrd="0" presId="urn:microsoft.com/office/officeart/2005/8/layout/pyramid1"/>
    <dgm:cxn modelId="{38C714F8-F62E-424C-A944-BD5F33D94DFC}" type="presParOf" srcId="{E6F3BA15-2B20-F74F-AD29-497EECA0DC20}" destId="{9140F761-EA80-4942-846C-81FBDE54636F}" srcOrd="1" destOrd="0" presId="urn:microsoft.com/office/officeart/2005/8/layout/pyramid1"/>
    <dgm:cxn modelId="{985E4E14-EAFC-444E-AD6A-87F2674F0CB0}" type="presParOf" srcId="{9140F761-EA80-4942-846C-81FBDE54636F}" destId="{F1BE62B5-C0FF-3348-8C41-AF0D195D9607}" srcOrd="0" destOrd="0" presId="urn:microsoft.com/office/officeart/2005/8/layout/pyramid1"/>
    <dgm:cxn modelId="{809A4C4D-4C81-344B-BB5D-A57F26F44442}" type="presParOf" srcId="{9140F761-EA80-4942-846C-81FBDE54636F}" destId="{8A286F0F-513C-4D4C-BFBF-7EC1128A0E2B}" srcOrd="1" destOrd="0" presId="urn:microsoft.com/office/officeart/2005/8/layout/pyramid1"/>
    <dgm:cxn modelId="{A2DC2CBF-BED5-6240-9F3D-52978E85687D}" type="presParOf" srcId="{E6F3BA15-2B20-F74F-AD29-497EECA0DC20}" destId="{52570711-FBC3-0047-B4CC-56F5C1B63F2F}" srcOrd="2" destOrd="0" presId="urn:microsoft.com/office/officeart/2005/8/layout/pyramid1"/>
    <dgm:cxn modelId="{D641970B-EABC-2748-B692-AD9135ACD515}" type="presParOf" srcId="{52570711-FBC3-0047-B4CC-56F5C1B63F2F}" destId="{EE6C45CF-BC79-174A-B67C-02BB391655B2}" srcOrd="0" destOrd="0" presId="urn:microsoft.com/office/officeart/2005/8/layout/pyramid1"/>
    <dgm:cxn modelId="{75D14551-5E93-0242-B963-AC85E55F1385}" type="presParOf" srcId="{52570711-FBC3-0047-B4CC-56F5C1B63F2F}" destId="{B5721B04-FAFC-C84C-84FE-0D8CF55EA371}" srcOrd="1" destOrd="0" presId="urn:microsoft.com/office/officeart/2005/8/layout/pyramid1"/>
    <dgm:cxn modelId="{0FB8024C-E6D2-EF4D-9614-2C4B764FBDCB}" type="presParOf" srcId="{E6F3BA15-2B20-F74F-AD29-497EECA0DC20}" destId="{FD973C85-9533-9F42-91C0-81C3E2977C7F}" srcOrd="3" destOrd="0" presId="urn:microsoft.com/office/officeart/2005/8/layout/pyramid1"/>
    <dgm:cxn modelId="{55D1FE55-F4D9-7947-97A7-D970CD7D700D}" type="presParOf" srcId="{FD973C85-9533-9F42-91C0-81C3E2977C7F}" destId="{66D39AF5-B7F2-E247-A4C8-3DF2D80F58A9}" srcOrd="0" destOrd="0" presId="urn:microsoft.com/office/officeart/2005/8/layout/pyramid1"/>
    <dgm:cxn modelId="{8E266419-243D-CD4C-9C0C-006CA7CD73E4}" type="presParOf" srcId="{FD973C85-9533-9F42-91C0-81C3E2977C7F}" destId="{58F9A3EE-1374-E346-B638-9CEA0CB1B17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F2F9C9-70E9-6748-BAF8-07763BBB59C8}" type="doc">
      <dgm:prSet loTypeId="urn:microsoft.com/office/officeart/2005/8/layout/pyramid1" loCatId="" qsTypeId="urn:microsoft.com/office/officeart/2005/8/quickstyle/3d9" qsCatId="3D" csTypeId="urn:microsoft.com/office/officeart/2005/8/colors/colorful1" csCatId="colorful" phldr="1"/>
      <dgm:spPr/>
    </dgm:pt>
    <dgm:pt modelId="{D5217909-84EC-7748-83DF-447EC859580A}">
      <dgm:prSet phldrT="[Tekst]"/>
      <dgm:spPr>
        <a:solidFill>
          <a:srgbClr val="EC2706"/>
        </a:solidFill>
      </dgm:spPr>
      <dgm:t>
        <a:bodyPr/>
        <a:lstStyle/>
        <a:p>
          <a:endParaRPr lang="nl-NL"/>
        </a:p>
      </dgm:t>
    </dgm:pt>
    <dgm:pt modelId="{31733F25-C51A-5B4E-B7FF-4440C55CAF4D}" type="parTrans" cxnId="{765EB1FF-45CF-4746-8230-25E54887F9C0}">
      <dgm:prSet/>
      <dgm:spPr/>
      <dgm:t>
        <a:bodyPr/>
        <a:lstStyle/>
        <a:p>
          <a:endParaRPr lang="nl-NL"/>
        </a:p>
      </dgm:t>
    </dgm:pt>
    <dgm:pt modelId="{14FA6AB2-0808-6240-B982-33E5B5E87B49}" type="sibTrans" cxnId="{765EB1FF-45CF-4746-8230-25E54887F9C0}">
      <dgm:prSet/>
      <dgm:spPr/>
      <dgm:t>
        <a:bodyPr/>
        <a:lstStyle/>
        <a:p>
          <a:endParaRPr lang="nl-NL"/>
        </a:p>
      </dgm:t>
    </dgm:pt>
    <dgm:pt modelId="{2547CD1F-28C7-8B49-91EF-6D8D3647AF2E}">
      <dgm:prSet phldrT="[Tekst]"/>
      <dgm:spPr>
        <a:solidFill>
          <a:srgbClr val="92D050"/>
        </a:solidFill>
      </dgm:spPr>
      <dgm:t>
        <a:bodyPr/>
        <a:lstStyle/>
        <a:p>
          <a:r>
            <a:rPr lang="nl-NL" dirty="0">
              <a:solidFill>
                <a:schemeClr val="tx1"/>
              </a:solidFill>
            </a:rPr>
            <a:t>Laten zien</a:t>
          </a:r>
        </a:p>
      </dgm:t>
    </dgm:pt>
    <dgm:pt modelId="{949837CE-1A27-8842-96EA-EA869F861F3D}" type="parTrans" cxnId="{FEA726F4-4D7B-4F4F-BAC1-F05B1052DD39}">
      <dgm:prSet/>
      <dgm:spPr/>
      <dgm:t>
        <a:bodyPr/>
        <a:lstStyle/>
        <a:p>
          <a:endParaRPr lang="nl-NL"/>
        </a:p>
      </dgm:t>
    </dgm:pt>
    <dgm:pt modelId="{5DFB3660-3D1E-924D-BF22-2CE332BB68BA}" type="sibTrans" cxnId="{FEA726F4-4D7B-4F4F-BAC1-F05B1052DD39}">
      <dgm:prSet/>
      <dgm:spPr/>
      <dgm:t>
        <a:bodyPr/>
        <a:lstStyle/>
        <a:p>
          <a:endParaRPr lang="nl-NL"/>
        </a:p>
      </dgm:t>
    </dgm:pt>
    <dgm:pt modelId="{14A06B3B-3007-CF49-B782-BB2827D27F5C}">
      <dgm:prSet phldrT="[Tekst]"/>
      <dgm:spPr/>
      <dgm:t>
        <a:bodyPr/>
        <a:lstStyle/>
        <a:p>
          <a:r>
            <a:rPr lang="nl-NL">
              <a:solidFill>
                <a:schemeClr val="bg1">
                  <a:lumMod val="65000"/>
                </a:schemeClr>
              </a:solidFill>
            </a:rPr>
            <a:t>Weten</a:t>
          </a:r>
        </a:p>
      </dgm:t>
    </dgm:pt>
    <dgm:pt modelId="{17453B35-BA2F-584B-A7B9-91393966FAA6}" type="parTrans" cxnId="{7F89BFF3-7706-1448-B4AE-9F6016F00A1E}">
      <dgm:prSet/>
      <dgm:spPr/>
      <dgm:t>
        <a:bodyPr/>
        <a:lstStyle/>
        <a:p>
          <a:endParaRPr lang="nl-NL"/>
        </a:p>
      </dgm:t>
    </dgm:pt>
    <dgm:pt modelId="{6CC85C38-BC87-8F45-8304-BFF6E767DF4A}" type="sibTrans" cxnId="{7F89BFF3-7706-1448-B4AE-9F6016F00A1E}">
      <dgm:prSet/>
      <dgm:spPr/>
      <dgm:t>
        <a:bodyPr/>
        <a:lstStyle/>
        <a:p>
          <a:endParaRPr lang="nl-NL"/>
        </a:p>
      </dgm:t>
    </dgm:pt>
    <dgm:pt modelId="{04A85FB8-5E12-8845-9147-11CD0B9574F0}">
      <dgm:prSet/>
      <dgm:spPr>
        <a:solidFill>
          <a:srgbClr val="FF66CC"/>
        </a:solidFill>
      </dgm:spPr>
      <dgm:t>
        <a:bodyPr/>
        <a:lstStyle/>
        <a:p>
          <a:r>
            <a:rPr lang="nl-NL" dirty="0">
              <a:solidFill>
                <a:schemeClr val="bg1">
                  <a:lumMod val="65000"/>
                </a:schemeClr>
              </a:solidFill>
            </a:rPr>
            <a:t>Weten hoe (toepassen)</a:t>
          </a:r>
        </a:p>
      </dgm:t>
    </dgm:pt>
    <dgm:pt modelId="{D32E9D5A-B0F6-4547-8730-4E09456EBDB7}" type="parTrans" cxnId="{7A554FB7-B78C-2A4F-A35A-8E1B1C8647AC}">
      <dgm:prSet/>
      <dgm:spPr/>
      <dgm:t>
        <a:bodyPr/>
        <a:lstStyle/>
        <a:p>
          <a:endParaRPr lang="nl-NL"/>
        </a:p>
      </dgm:t>
    </dgm:pt>
    <dgm:pt modelId="{B84825C2-06F8-1C48-9F90-1FFB85136617}" type="sibTrans" cxnId="{7A554FB7-B78C-2A4F-A35A-8E1B1C8647AC}">
      <dgm:prSet/>
      <dgm:spPr/>
      <dgm:t>
        <a:bodyPr/>
        <a:lstStyle/>
        <a:p>
          <a:endParaRPr lang="nl-NL"/>
        </a:p>
      </dgm:t>
    </dgm:pt>
    <dgm:pt modelId="{E6F3BA15-2B20-F74F-AD29-497EECA0DC20}" type="pres">
      <dgm:prSet presAssocID="{7CF2F9C9-70E9-6748-BAF8-07763BBB59C8}" presName="Name0" presStyleCnt="0">
        <dgm:presLayoutVars>
          <dgm:dir/>
          <dgm:animLvl val="lvl"/>
          <dgm:resizeHandles val="exact"/>
        </dgm:presLayoutVars>
      </dgm:prSet>
      <dgm:spPr/>
    </dgm:pt>
    <dgm:pt modelId="{817208D7-890A-3C47-A1EE-D43F0D2BD363}" type="pres">
      <dgm:prSet presAssocID="{D5217909-84EC-7748-83DF-447EC859580A}" presName="Name8" presStyleCnt="0"/>
      <dgm:spPr/>
    </dgm:pt>
    <dgm:pt modelId="{4D840E9A-924A-074B-A912-D6E32C62D2CD}" type="pres">
      <dgm:prSet presAssocID="{D5217909-84EC-7748-83DF-447EC859580A}" presName="level" presStyleLbl="node1" presStyleIdx="0" presStyleCnt="4">
        <dgm:presLayoutVars>
          <dgm:chMax val="1"/>
          <dgm:bulletEnabled val="1"/>
        </dgm:presLayoutVars>
      </dgm:prSet>
      <dgm:spPr/>
    </dgm:pt>
    <dgm:pt modelId="{27DD60AA-2BE2-D44B-A31B-EE1B6B5315D1}" type="pres">
      <dgm:prSet presAssocID="{D5217909-84EC-7748-83DF-447EC859580A}" presName="levelTx" presStyleLbl="revTx" presStyleIdx="0" presStyleCnt="0">
        <dgm:presLayoutVars>
          <dgm:chMax val="1"/>
          <dgm:bulletEnabled val="1"/>
        </dgm:presLayoutVars>
      </dgm:prSet>
      <dgm:spPr/>
    </dgm:pt>
    <dgm:pt modelId="{9140F761-EA80-4942-846C-81FBDE54636F}" type="pres">
      <dgm:prSet presAssocID="{2547CD1F-28C7-8B49-91EF-6D8D3647AF2E}" presName="Name8" presStyleCnt="0"/>
      <dgm:spPr/>
    </dgm:pt>
    <dgm:pt modelId="{F1BE62B5-C0FF-3348-8C41-AF0D195D9607}" type="pres">
      <dgm:prSet presAssocID="{2547CD1F-28C7-8B49-91EF-6D8D3647AF2E}" presName="level" presStyleLbl="node1" presStyleIdx="1" presStyleCnt="4">
        <dgm:presLayoutVars>
          <dgm:chMax val="1"/>
          <dgm:bulletEnabled val="1"/>
        </dgm:presLayoutVars>
      </dgm:prSet>
      <dgm:spPr/>
    </dgm:pt>
    <dgm:pt modelId="{8A286F0F-513C-4D4C-BFBF-7EC1128A0E2B}" type="pres">
      <dgm:prSet presAssocID="{2547CD1F-28C7-8B49-91EF-6D8D3647AF2E}" presName="levelTx" presStyleLbl="revTx" presStyleIdx="0" presStyleCnt="0">
        <dgm:presLayoutVars>
          <dgm:chMax val="1"/>
          <dgm:bulletEnabled val="1"/>
        </dgm:presLayoutVars>
      </dgm:prSet>
      <dgm:spPr/>
    </dgm:pt>
    <dgm:pt modelId="{52570711-FBC3-0047-B4CC-56F5C1B63F2F}" type="pres">
      <dgm:prSet presAssocID="{04A85FB8-5E12-8845-9147-11CD0B9574F0}" presName="Name8" presStyleCnt="0"/>
      <dgm:spPr/>
    </dgm:pt>
    <dgm:pt modelId="{EE6C45CF-BC79-174A-B67C-02BB391655B2}" type="pres">
      <dgm:prSet presAssocID="{04A85FB8-5E12-8845-9147-11CD0B9574F0}" presName="level" presStyleLbl="node1" presStyleIdx="2" presStyleCnt="4">
        <dgm:presLayoutVars>
          <dgm:chMax val="1"/>
          <dgm:bulletEnabled val="1"/>
        </dgm:presLayoutVars>
      </dgm:prSet>
      <dgm:spPr/>
    </dgm:pt>
    <dgm:pt modelId="{B5721B04-FAFC-C84C-84FE-0D8CF55EA371}" type="pres">
      <dgm:prSet presAssocID="{04A85FB8-5E12-8845-9147-11CD0B9574F0}" presName="levelTx" presStyleLbl="revTx" presStyleIdx="0" presStyleCnt="0">
        <dgm:presLayoutVars>
          <dgm:chMax val="1"/>
          <dgm:bulletEnabled val="1"/>
        </dgm:presLayoutVars>
      </dgm:prSet>
      <dgm:spPr/>
    </dgm:pt>
    <dgm:pt modelId="{FD973C85-9533-9F42-91C0-81C3E2977C7F}" type="pres">
      <dgm:prSet presAssocID="{14A06B3B-3007-CF49-B782-BB2827D27F5C}" presName="Name8" presStyleCnt="0"/>
      <dgm:spPr/>
    </dgm:pt>
    <dgm:pt modelId="{66D39AF5-B7F2-E247-A4C8-3DF2D80F58A9}" type="pres">
      <dgm:prSet presAssocID="{14A06B3B-3007-CF49-B782-BB2827D27F5C}" presName="level" presStyleLbl="node1" presStyleIdx="3" presStyleCnt="4">
        <dgm:presLayoutVars>
          <dgm:chMax val="1"/>
          <dgm:bulletEnabled val="1"/>
        </dgm:presLayoutVars>
      </dgm:prSet>
      <dgm:spPr/>
    </dgm:pt>
    <dgm:pt modelId="{58F9A3EE-1374-E346-B638-9CEA0CB1B177}" type="pres">
      <dgm:prSet presAssocID="{14A06B3B-3007-CF49-B782-BB2827D27F5C}" presName="levelTx" presStyleLbl="revTx" presStyleIdx="0" presStyleCnt="0">
        <dgm:presLayoutVars>
          <dgm:chMax val="1"/>
          <dgm:bulletEnabled val="1"/>
        </dgm:presLayoutVars>
      </dgm:prSet>
      <dgm:spPr/>
    </dgm:pt>
  </dgm:ptLst>
  <dgm:cxnLst>
    <dgm:cxn modelId="{B1B89B06-7FD0-2A41-85B1-61A522DCE14E}" type="presOf" srcId="{D5217909-84EC-7748-83DF-447EC859580A}" destId="{4D840E9A-924A-074B-A912-D6E32C62D2CD}" srcOrd="0" destOrd="0" presId="urn:microsoft.com/office/officeart/2005/8/layout/pyramid1"/>
    <dgm:cxn modelId="{5305403C-2E97-8345-A3B4-A911DD04BAA7}" type="presOf" srcId="{14A06B3B-3007-CF49-B782-BB2827D27F5C}" destId="{66D39AF5-B7F2-E247-A4C8-3DF2D80F58A9}" srcOrd="0" destOrd="0" presId="urn:microsoft.com/office/officeart/2005/8/layout/pyramid1"/>
    <dgm:cxn modelId="{B64A2A47-1D8B-4D48-AAB8-93E71811693C}" type="presOf" srcId="{04A85FB8-5E12-8845-9147-11CD0B9574F0}" destId="{EE6C45CF-BC79-174A-B67C-02BB391655B2}" srcOrd="0" destOrd="0" presId="urn:microsoft.com/office/officeart/2005/8/layout/pyramid1"/>
    <dgm:cxn modelId="{2592C88F-6DDC-5247-8903-6F49429F5EED}" type="presOf" srcId="{D5217909-84EC-7748-83DF-447EC859580A}" destId="{27DD60AA-2BE2-D44B-A31B-EE1B6B5315D1}" srcOrd="1" destOrd="0" presId="urn:microsoft.com/office/officeart/2005/8/layout/pyramid1"/>
    <dgm:cxn modelId="{D9EEE796-E0C1-044B-856C-BB71E0330CF4}" type="presOf" srcId="{14A06B3B-3007-CF49-B782-BB2827D27F5C}" destId="{58F9A3EE-1374-E346-B638-9CEA0CB1B177}" srcOrd="1" destOrd="0" presId="urn:microsoft.com/office/officeart/2005/8/layout/pyramid1"/>
    <dgm:cxn modelId="{7A554FB7-B78C-2A4F-A35A-8E1B1C8647AC}" srcId="{7CF2F9C9-70E9-6748-BAF8-07763BBB59C8}" destId="{04A85FB8-5E12-8845-9147-11CD0B9574F0}" srcOrd="2" destOrd="0" parTransId="{D32E9D5A-B0F6-4547-8730-4E09456EBDB7}" sibTransId="{B84825C2-06F8-1C48-9F90-1FFB85136617}"/>
    <dgm:cxn modelId="{D18C76CD-4F38-1144-BC77-2569B34F22A4}" type="presOf" srcId="{04A85FB8-5E12-8845-9147-11CD0B9574F0}" destId="{B5721B04-FAFC-C84C-84FE-0D8CF55EA371}" srcOrd="1" destOrd="0" presId="urn:microsoft.com/office/officeart/2005/8/layout/pyramid1"/>
    <dgm:cxn modelId="{8CC5ECD9-C3B4-244A-B9CE-D999BA804AAA}" type="presOf" srcId="{7CF2F9C9-70E9-6748-BAF8-07763BBB59C8}" destId="{E6F3BA15-2B20-F74F-AD29-497EECA0DC20}" srcOrd="0" destOrd="0" presId="urn:microsoft.com/office/officeart/2005/8/layout/pyramid1"/>
    <dgm:cxn modelId="{0F37B9E0-F260-CB4C-BDD5-946F41719370}" type="presOf" srcId="{2547CD1F-28C7-8B49-91EF-6D8D3647AF2E}" destId="{8A286F0F-513C-4D4C-BFBF-7EC1128A0E2B}" srcOrd="1" destOrd="0" presId="urn:microsoft.com/office/officeart/2005/8/layout/pyramid1"/>
    <dgm:cxn modelId="{105AAFF3-35A9-784B-8056-3ECF099A8B0B}" type="presOf" srcId="{2547CD1F-28C7-8B49-91EF-6D8D3647AF2E}" destId="{F1BE62B5-C0FF-3348-8C41-AF0D195D9607}" srcOrd="0" destOrd="0" presId="urn:microsoft.com/office/officeart/2005/8/layout/pyramid1"/>
    <dgm:cxn modelId="{7F89BFF3-7706-1448-B4AE-9F6016F00A1E}" srcId="{7CF2F9C9-70E9-6748-BAF8-07763BBB59C8}" destId="{14A06B3B-3007-CF49-B782-BB2827D27F5C}" srcOrd="3" destOrd="0" parTransId="{17453B35-BA2F-584B-A7B9-91393966FAA6}" sibTransId="{6CC85C38-BC87-8F45-8304-BFF6E767DF4A}"/>
    <dgm:cxn modelId="{FEA726F4-4D7B-4F4F-BAC1-F05B1052DD39}" srcId="{7CF2F9C9-70E9-6748-BAF8-07763BBB59C8}" destId="{2547CD1F-28C7-8B49-91EF-6D8D3647AF2E}" srcOrd="1" destOrd="0" parTransId="{949837CE-1A27-8842-96EA-EA869F861F3D}" sibTransId="{5DFB3660-3D1E-924D-BF22-2CE332BB68BA}"/>
    <dgm:cxn modelId="{765EB1FF-45CF-4746-8230-25E54887F9C0}" srcId="{7CF2F9C9-70E9-6748-BAF8-07763BBB59C8}" destId="{D5217909-84EC-7748-83DF-447EC859580A}" srcOrd="0" destOrd="0" parTransId="{31733F25-C51A-5B4E-B7FF-4440C55CAF4D}" sibTransId="{14FA6AB2-0808-6240-B982-33E5B5E87B49}"/>
    <dgm:cxn modelId="{F424FDFC-F6B5-404C-A80D-55D60664A7C6}" type="presParOf" srcId="{E6F3BA15-2B20-F74F-AD29-497EECA0DC20}" destId="{817208D7-890A-3C47-A1EE-D43F0D2BD363}" srcOrd="0" destOrd="0" presId="urn:microsoft.com/office/officeart/2005/8/layout/pyramid1"/>
    <dgm:cxn modelId="{5DB49E00-2E81-F04B-9BCA-D87B8F7D7FB3}" type="presParOf" srcId="{817208D7-890A-3C47-A1EE-D43F0D2BD363}" destId="{4D840E9A-924A-074B-A912-D6E32C62D2CD}" srcOrd="0" destOrd="0" presId="urn:microsoft.com/office/officeart/2005/8/layout/pyramid1"/>
    <dgm:cxn modelId="{7633516F-9CAB-2E4F-9395-4CDD67A5DF7A}" type="presParOf" srcId="{817208D7-890A-3C47-A1EE-D43F0D2BD363}" destId="{27DD60AA-2BE2-D44B-A31B-EE1B6B5315D1}" srcOrd="1" destOrd="0" presId="urn:microsoft.com/office/officeart/2005/8/layout/pyramid1"/>
    <dgm:cxn modelId="{9A981CCB-4C8E-1C4A-8558-A9A294BBA826}" type="presParOf" srcId="{E6F3BA15-2B20-F74F-AD29-497EECA0DC20}" destId="{9140F761-EA80-4942-846C-81FBDE54636F}" srcOrd="1" destOrd="0" presId="urn:microsoft.com/office/officeart/2005/8/layout/pyramid1"/>
    <dgm:cxn modelId="{883D69BB-62F4-C946-A3AE-108B2684BC9A}" type="presParOf" srcId="{9140F761-EA80-4942-846C-81FBDE54636F}" destId="{F1BE62B5-C0FF-3348-8C41-AF0D195D9607}" srcOrd="0" destOrd="0" presId="urn:microsoft.com/office/officeart/2005/8/layout/pyramid1"/>
    <dgm:cxn modelId="{4B0D3B76-B93D-344D-A39F-57CFEAED3FB7}" type="presParOf" srcId="{9140F761-EA80-4942-846C-81FBDE54636F}" destId="{8A286F0F-513C-4D4C-BFBF-7EC1128A0E2B}" srcOrd="1" destOrd="0" presId="urn:microsoft.com/office/officeart/2005/8/layout/pyramid1"/>
    <dgm:cxn modelId="{5AEE13CA-F82F-9C4F-9186-32EB13CF4F81}" type="presParOf" srcId="{E6F3BA15-2B20-F74F-AD29-497EECA0DC20}" destId="{52570711-FBC3-0047-B4CC-56F5C1B63F2F}" srcOrd="2" destOrd="0" presId="urn:microsoft.com/office/officeart/2005/8/layout/pyramid1"/>
    <dgm:cxn modelId="{2F3E632A-8292-F642-8EF1-ED07B462EF7A}" type="presParOf" srcId="{52570711-FBC3-0047-B4CC-56F5C1B63F2F}" destId="{EE6C45CF-BC79-174A-B67C-02BB391655B2}" srcOrd="0" destOrd="0" presId="urn:microsoft.com/office/officeart/2005/8/layout/pyramid1"/>
    <dgm:cxn modelId="{D1F61301-6DC2-1441-A5FB-418026F636B7}" type="presParOf" srcId="{52570711-FBC3-0047-B4CC-56F5C1B63F2F}" destId="{B5721B04-FAFC-C84C-84FE-0D8CF55EA371}" srcOrd="1" destOrd="0" presId="urn:microsoft.com/office/officeart/2005/8/layout/pyramid1"/>
    <dgm:cxn modelId="{60E353BB-CDD0-C047-A676-CE32D009D8B4}" type="presParOf" srcId="{E6F3BA15-2B20-F74F-AD29-497EECA0DC20}" destId="{FD973C85-9533-9F42-91C0-81C3E2977C7F}" srcOrd="3" destOrd="0" presId="urn:microsoft.com/office/officeart/2005/8/layout/pyramid1"/>
    <dgm:cxn modelId="{213AF57F-D070-D042-8AFF-AEC303B64212}" type="presParOf" srcId="{FD973C85-9533-9F42-91C0-81C3E2977C7F}" destId="{66D39AF5-B7F2-E247-A4C8-3DF2D80F58A9}" srcOrd="0" destOrd="0" presId="urn:microsoft.com/office/officeart/2005/8/layout/pyramid1"/>
    <dgm:cxn modelId="{04933079-412A-D942-BF69-632F5E1F0677}" type="presParOf" srcId="{FD973C85-9533-9F42-91C0-81C3E2977C7F}" destId="{58F9A3EE-1374-E346-B638-9CEA0CB1B17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0E9A-924A-074B-A912-D6E32C62D2CD}">
      <dsp:nvSpPr>
        <dsp:cNvPr id="0" name=""/>
        <dsp:cNvSpPr/>
      </dsp:nvSpPr>
      <dsp:spPr>
        <a:xfrm>
          <a:off x="2818209" y="0"/>
          <a:ext cx="1878806" cy="1264443"/>
        </a:xfrm>
        <a:prstGeom prst="trapezoid">
          <a:avLst>
            <a:gd name="adj" fmla="val 74294"/>
          </a:avLst>
        </a:prstGeom>
        <a:solidFill>
          <a:srgbClr val="EC270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4610" tIns="54610" rIns="54610" bIns="54610" numCol="1" spcCol="1270" anchor="ctr" anchorCtr="0">
          <a:noAutofit/>
          <a:sp3d extrusionH="28000" prstMaterial="matte"/>
        </a:bodyPr>
        <a:lstStyle/>
        <a:p>
          <a:pPr marL="0" lvl="0" indent="0" algn="ctr" defTabSz="1911350">
            <a:lnSpc>
              <a:spcPct val="90000"/>
            </a:lnSpc>
            <a:spcBef>
              <a:spcPct val="0"/>
            </a:spcBef>
            <a:spcAft>
              <a:spcPct val="35000"/>
            </a:spcAft>
            <a:buNone/>
          </a:pPr>
          <a:r>
            <a:rPr lang="nl-NL" sz="4300" kern="1200" dirty="0"/>
            <a:t>Doen</a:t>
          </a:r>
        </a:p>
      </dsp:txBody>
      <dsp:txXfrm>
        <a:off x="2818209" y="0"/>
        <a:ext cx="1878806" cy="1264443"/>
      </dsp:txXfrm>
    </dsp:sp>
    <dsp:sp modelId="{F1BE62B5-C0FF-3348-8C41-AF0D195D9607}">
      <dsp:nvSpPr>
        <dsp:cNvPr id="0" name=""/>
        <dsp:cNvSpPr/>
      </dsp:nvSpPr>
      <dsp:spPr>
        <a:xfrm>
          <a:off x="1858252" y="1315818"/>
          <a:ext cx="3757612" cy="1264443"/>
        </a:xfrm>
        <a:prstGeom prst="trapezoid">
          <a:avLst>
            <a:gd name="adj" fmla="val 74294"/>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4610" tIns="54610" rIns="54610" bIns="54610" numCol="1" spcCol="1270" anchor="ctr" anchorCtr="0">
          <a:noAutofit/>
          <a:sp3d extrusionH="28000" prstMaterial="matte"/>
        </a:bodyPr>
        <a:lstStyle/>
        <a:p>
          <a:pPr marL="0" lvl="0" indent="0" algn="ctr" defTabSz="1911350">
            <a:lnSpc>
              <a:spcPct val="90000"/>
            </a:lnSpc>
            <a:spcBef>
              <a:spcPct val="0"/>
            </a:spcBef>
            <a:spcAft>
              <a:spcPct val="35000"/>
            </a:spcAft>
            <a:buNone/>
          </a:pPr>
          <a:r>
            <a:rPr lang="nl-NL" sz="4300" kern="1200" dirty="0"/>
            <a:t>Laten zien</a:t>
          </a:r>
        </a:p>
      </dsp:txBody>
      <dsp:txXfrm>
        <a:off x="2515834" y="1315818"/>
        <a:ext cx="2442448" cy="1264443"/>
      </dsp:txXfrm>
    </dsp:sp>
    <dsp:sp modelId="{EE6C45CF-BC79-174A-B67C-02BB391655B2}">
      <dsp:nvSpPr>
        <dsp:cNvPr id="0" name=""/>
        <dsp:cNvSpPr/>
      </dsp:nvSpPr>
      <dsp:spPr>
        <a:xfrm>
          <a:off x="939403" y="2528887"/>
          <a:ext cx="5636418" cy="1264443"/>
        </a:xfrm>
        <a:prstGeom prst="trapezoid">
          <a:avLst>
            <a:gd name="adj" fmla="val 74294"/>
          </a:avLst>
        </a:prstGeom>
        <a:solidFill>
          <a:srgbClr val="FF66CC"/>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4610" tIns="54610" rIns="54610" bIns="54610" numCol="1" spcCol="1270" anchor="ctr" anchorCtr="0">
          <a:noAutofit/>
          <a:sp3d extrusionH="28000" prstMaterial="matte"/>
        </a:bodyPr>
        <a:lstStyle/>
        <a:p>
          <a:pPr marL="0" lvl="0" indent="0" algn="ctr" defTabSz="1911350">
            <a:lnSpc>
              <a:spcPct val="90000"/>
            </a:lnSpc>
            <a:spcBef>
              <a:spcPct val="0"/>
            </a:spcBef>
            <a:spcAft>
              <a:spcPct val="35000"/>
            </a:spcAft>
            <a:buNone/>
          </a:pPr>
          <a:r>
            <a:rPr lang="nl-NL" sz="4300" kern="1200" dirty="0"/>
            <a:t>Weten hoe (toepassen)</a:t>
          </a:r>
        </a:p>
      </dsp:txBody>
      <dsp:txXfrm>
        <a:off x="1925776" y="2528887"/>
        <a:ext cx="3663672" cy="1264443"/>
      </dsp:txXfrm>
    </dsp:sp>
    <dsp:sp modelId="{66D39AF5-B7F2-E247-A4C8-3DF2D80F58A9}">
      <dsp:nvSpPr>
        <dsp:cNvPr id="0" name=""/>
        <dsp:cNvSpPr/>
      </dsp:nvSpPr>
      <dsp:spPr>
        <a:xfrm>
          <a:off x="0" y="3793331"/>
          <a:ext cx="7515225" cy="1264443"/>
        </a:xfrm>
        <a:prstGeom prst="trapezoid">
          <a:avLst>
            <a:gd name="adj" fmla="val 74294"/>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4610" tIns="54610" rIns="54610" bIns="54610" numCol="1" spcCol="1270" anchor="ctr" anchorCtr="0">
          <a:noAutofit/>
          <a:sp3d extrusionH="28000" prstMaterial="matte"/>
        </a:bodyPr>
        <a:lstStyle/>
        <a:p>
          <a:pPr marL="0" lvl="0" indent="0" algn="ctr" defTabSz="1911350">
            <a:lnSpc>
              <a:spcPct val="90000"/>
            </a:lnSpc>
            <a:spcBef>
              <a:spcPct val="0"/>
            </a:spcBef>
            <a:spcAft>
              <a:spcPct val="35000"/>
            </a:spcAft>
            <a:buNone/>
          </a:pPr>
          <a:r>
            <a:rPr lang="nl-NL" sz="4300" kern="1200"/>
            <a:t>Weten</a:t>
          </a:r>
        </a:p>
      </dsp:txBody>
      <dsp:txXfrm>
        <a:off x="1315164" y="3793331"/>
        <a:ext cx="4884896" cy="1264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0E9A-924A-074B-A912-D6E32C62D2CD}">
      <dsp:nvSpPr>
        <dsp:cNvPr id="0" name=""/>
        <dsp:cNvSpPr/>
      </dsp:nvSpPr>
      <dsp:spPr>
        <a:xfrm>
          <a:off x="2818209" y="0"/>
          <a:ext cx="1878806" cy="1264443"/>
        </a:xfrm>
        <a:prstGeom prst="trapezoid">
          <a:avLst>
            <a:gd name="adj" fmla="val 74294"/>
          </a:avLst>
        </a:prstGeom>
        <a:solidFill>
          <a:srgbClr val="EC270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marL="0" lvl="0" indent="0" algn="ctr" defTabSz="2889250">
            <a:lnSpc>
              <a:spcPct val="90000"/>
            </a:lnSpc>
            <a:spcBef>
              <a:spcPct val="0"/>
            </a:spcBef>
            <a:spcAft>
              <a:spcPct val="35000"/>
            </a:spcAft>
            <a:buNone/>
          </a:pPr>
          <a:endParaRPr lang="nl-NL" sz="6500" kern="1200"/>
        </a:p>
      </dsp:txBody>
      <dsp:txXfrm>
        <a:off x="2818209" y="0"/>
        <a:ext cx="1878806" cy="1264443"/>
      </dsp:txXfrm>
    </dsp:sp>
    <dsp:sp modelId="{F1BE62B5-C0FF-3348-8C41-AF0D195D9607}">
      <dsp:nvSpPr>
        <dsp:cNvPr id="0" name=""/>
        <dsp:cNvSpPr/>
      </dsp:nvSpPr>
      <dsp:spPr>
        <a:xfrm>
          <a:off x="1878806" y="1264443"/>
          <a:ext cx="3757612" cy="1264443"/>
        </a:xfrm>
        <a:prstGeom prst="trapezoid">
          <a:avLst>
            <a:gd name="adj" fmla="val 74294"/>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marL="0" lvl="0" indent="0" algn="ctr" defTabSz="2889250">
            <a:lnSpc>
              <a:spcPct val="90000"/>
            </a:lnSpc>
            <a:spcBef>
              <a:spcPct val="0"/>
            </a:spcBef>
            <a:spcAft>
              <a:spcPct val="35000"/>
            </a:spcAft>
            <a:buNone/>
          </a:pPr>
          <a:endParaRPr lang="nl-NL" sz="6500" kern="1200"/>
        </a:p>
      </dsp:txBody>
      <dsp:txXfrm>
        <a:off x="2536388" y="1264443"/>
        <a:ext cx="2442448" cy="1264443"/>
      </dsp:txXfrm>
    </dsp:sp>
    <dsp:sp modelId="{EE6C45CF-BC79-174A-B67C-02BB391655B2}">
      <dsp:nvSpPr>
        <dsp:cNvPr id="0" name=""/>
        <dsp:cNvSpPr/>
      </dsp:nvSpPr>
      <dsp:spPr>
        <a:xfrm>
          <a:off x="939403" y="2528887"/>
          <a:ext cx="5636418" cy="1264443"/>
        </a:xfrm>
        <a:prstGeom prst="trapezoid">
          <a:avLst>
            <a:gd name="adj" fmla="val 74294"/>
          </a:avLst>
        </a:prstGeom>
        <a:solidFill>
          <a:srgbClr val="FF66CC"/>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marL="0" lvl="0" indent="0" algn="ctr" defTabSz="2889250">
            <a:lnSpc>
              <a:spcPct val="90000"/>
            </a:lnSpc>
            <a:spcBef>
              <a:spcPct val="0"/>
            </a:spcBef>
            <a:spcAft>
              <a:spcPct val="35000"/>
            </a:spcAft>
            <a:buNone/>
          </a:pPr>
          <a:endParaRPr lang="nl-NL" sz="6500" kern="1200"/>
        </a:p>
      </dsp:txBody>
      <dsp:txXfrm>
        <a:off x="1925776" y="2528887"/>
        <a:ext cx="3663672" cy="1264443"/>
      </dsp:txXfrm>
    </dsp:sp>
    <dsp:sp modelId="{66D39AF5-B7F2-E247-A4C8-3DF2D80F58A9}">
      <dsp:nvSpPr>
        <dsp:cNvPr id="0" name=""/>
        <dsp:cNvSpPr/>
      </dsp:nvSpPr>
      <dsp:spPr>
        <a:xfrm>
          <a:off x="0" y="3793331"/>
          <a:ext cx="7515225" cy="1264443"/>
        </a:xfrm>
        <a:prstGeom prst="trapezoid">
          <a:avLst>
            <a:gd name="adj" fmla="val 74294"/>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5880" tIns="55880" rIns="55880" bIns="55880" numCol="1" spcCol="1270" anchor="ctr" anchorCtr="0">
          <a:noAutofit/>
          <a:sp3d extrusionH="28000" prstMaterial="matte"/>
        </a:bodyPr>
        <a:lstStyle/>
        <a:p>
          <a:pPr marL="0" lvl="0" indent="0" algn="ctr" defTabSz="1955800">
            <a:lnSpc>
              <a:spcPct val="90000"/>
            </a:lnSpc>
            <a:spcBef>
              <a:spcPct val="0"/>
            </a:spcBef>
            <a:spcAft>
              <a:spcPct val="35000"/>
            </a:spcAft>
            <a:buNone/>
          </a:pPr>
          <a:r>
            <a:rPr lang="nl-NL" sz="4400" kern="1200"/>
            <a:t>Weten</a:t>
          </a:r>
        </a:p>
      </dsp:txBody>
      <dsp:txXfrm>
        <a:off x="1315164" y="3793331"/>
        <a:ext cx="4884896" cy="1264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0E9A-924A-074B-A912-D6E32C62D2CD}">
      <dsp:nvSpPr>
        <dsp:cNvPr id="0" name=""/>
        <dsp:cNvSpPr/>
      </dsp:nvSpPr>
      <dsp:spPr>
        <a:xfrm>
          <a:off x="2327890" y="0"/>
          <a:ext cx="1551927" cy="994684"/>
        </a:xfrm>
        <a:prstGeom prst="trapezoid">
          <a:avLst>
            <a:gd name="adj" fmla="val 78011"/>
          </a:avLst>
        </a:prstGeom>
        <a:solidFill>
          <a:srgbClr val="EC270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2800350">
            <a:lnSpc>
              <a:spcPct val="90000"/>
            </a:lnSpc>
            <a:spcBef>
              <a:spcPct val="0"/>
            </a:spcBef>
            <a:spcAft>
              <a:spcPct val="35000"/>
            </a:spcAft>
            <a:buNone/>
          </a:pPr>
          <a:endParaRPr lang="nl-NL" sz="6300" kern="1200"/>
        </a:p>
      </dsp:txBody>
      <dsp:txXfrm>
        <a:off x="2327890" y="0"/>
        <a:ext cx="1551927" cy="994684"/>
      </dsp:txXfrm>
    </dsp:sp>
    <dsp:sp modelId="{F1BE62B5-C0FF-3348-8C41-AF0D195D9607}">
      <dsp:nvSpPr>
        <dsp:cNvPr id="0" name=""/>
        <dsp:cNvSpPr/>
      </dsp:nvSpPr>
      <dsp:spPr>
        <a:xfrm>
          <a:off x="1551927" y="994684"/>
          <a:ext cx="3103854" cy="994684"/>
        </a:xfrm>
        <a:prstGeom prst="trapezoid">
          <a:avLst>
            <a:gd name="adj" fmla="val 78011"/>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2800350">
            <a:lnSpc>
              <a:spcPct val="90000"/>
            </a:lnSpc>
            <a:spcBef>
              <a:spcPct val="0"/>
            </a:spcBef>
            <a:spcAft>
              <a:spcPct val="35000"/>
            </a:spcAft>
            <a:buNone/>
          </a:pPr>
          <a:endParaRPr lang="nl-NL" sz="6300" kern="1200"/>
        </a:p>
      </dsp:txBody>
      <dsp:txXfrm>
        <a:off x="2095101" y="994684"/>
        <a:ext cx="2017505" cy="994684"/>
      </dsp:txXfrm>
    </dsp:sp>
    <dsp:sp modelId="{EE6C45CF-BC79-174A-B67C-02BB391655B2}">
      <dsp:nvSpPr>
        <dsp:cNvPr id="0" name=""/>
        <dsp:cNvSpPr/>
      </dsp:nvSpPr>
      <dsp:spPr>
        <a:xfrm>
          <a:off x="775963" y="1989368"/>
          <a:ext cx="4655781" cy="994684"/>
        </a:xfrm>
        <a:prstGeom prst="trapezoid">
          <a:avLst>
            <a:gd name="adj" fmla="val 78011"/>
          </a:avLst>
        </a:prstGeom>
        <a:solidFill>
          <a:srgbClr val="FF66CC"/>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2800350">
            <a:lnSpc>
              <a:spcPct val="90000"/>
            </a:lnSpc>
            <a:spcBef>
              <a:spcPct val="0"/>
            </a:spcBef>
            <a:spcAft>
              <a:spcPct val="35000"/>
            </a:spcAft>
            <a:buNone/>
          </a:pPr>
          <a:endParaRPr lang="nl-NL" sz="6300" kern="1200" dirty="0"/>
        </a:p>
      </dsp:txBody>
      <dsp:txXfrm>
        <a:off x="1590725" y="1989368"/>
        <a:ext cx="3026257" cy="994684"/>
      </dsp:txXfrm>
    </dsp:sp>
    <dsp:sp modelId="{66D39AF5-B7F2-E247-A4C8-3DF2D80F58A9}">
      <dsp:nvSpPr>
        <dsp:cNvPr id="0" name=""/>
        <dsp:cNvSpPr/>
      </dsp:nvSpPr>
      <dsp:spPr>
        <a:xfrm>
          <a:off x="0" y="2984052"/>
          <a:ext cx="6207708" cy="994684"/>
        </a:xfrm>
        <a:prstGeom prst="trapezoid">
          <a:avLst>
            <a:gd name="adj" fmla="val 78011"/>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marL="0" lvl="0" indent="0" algn="ctr" defTabSz="2800350">
            <a:lnSpc>
              <a:spcPct val="90000"/>
            </a:lnSpc>
            <a:spcBef>
              <a:spcPct val="0"/>
            </a:spcBef>
            <a:spcAft>
              <a:spcPct val="35000"/>
            </a:spcAft>
            <a:buNone/>
          </a:pPr>
          <a:r>
            <a:rPr lang="nl-NL" sz="6300" kern="1200" dirty="0">
              <a:solidFill>
                <a:schemeClr val="tx1"/>
              </a:solidFill>
            </a:rPr>
            <a:t>Weten</a:t>
          </a:r>
        </a:p>
      </dsp:txBody>
      <dsp:txXfrm>
        <a:off x="1086348" y="2984052"/>
        <a:ext cx="4035010" cy="994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0E9A-924A-074B-A912-D6E32C62D2CD}">
      <dsp:nvSpPr>
        <dsp:cNvPr id="0" name=""/>
        <dsp:cNvSpPr/>
      </dsp:nvSpPr>
      <dsp:spPr>
        <a:xfrm>
          <a:off x="2370380" y="0"/>
          <a:ext cx="1580253" cy="1054231"/>
        </a:xfrm>
        <a:prstGeom prst="trapezoid">
          <a:avLst>
            <a:gd name="adj" fmla="val 74948"/>
          </a:avLst>
        </a:prstGeom>
        <a:solidFill>
          <a:srgbClr val="EC270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1600200">
            <a:lnSpc>
              <a:spcPct val="90000"/>
            </a:lnSpc>
            <a:spcBef>
              <a:spcPct val="0"/>
            </a:spcBef>
            <a:spcAft>
              <a:spcPct val="35000"/>
            </a:spcAft>
            <a:buNone/>
          </a:pPr>
          <a:endParaRPr lang="nl-NL" sz="3600" kern="1200"/>
        </a:p>
      </dsp:txBody>
      <dsp:txXfrm>
        <a:off x="2370380" y="0"/>
        <a:ext cx="1580253" cy="1054231"/>
      </dsp:txXfrm>
    </dsp:sp>
    <dsp:sp modelId="{F1BE62B5-C0FF-3348-8C41-AF0D195D9607}">
      <dsp:nvSpPr>
        <dsp:cNvPr id="0" name=""/>
        <dsp:cNvSpPr/>
      </dsp:nvSpPr>
      <dsp:spPr>
        <a:xfrm>
          <a:off x="1580253" y="1054231"/>
          <a:ext cx="3160507" cy="1054231"/>
        </a:xfrm>
        <a:prstGeom prst="trapezoid">
          <a:avLst>
            <a:gd name="adj" fmla="val 74948"/>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1600200">
            <a:lnSpc>
              <a:spcPct val="90000"/>
            </a:lnSpc>
            <a:spcBef>
              <a:spcPct val="0"/>
            </a:spcBef>
            <a:spcAft>
              <a:spcPct val="35000"/>
            </a:spcAft>
            <a:buNone/>
          </a:pPr>
          <a:endParaRPr lang="nl-NL" sz="3600" kern="1200" dirty="0"/>
        </a:p>
      </dsp:txBody>
      <dsp:txXfrm>
        <a:off x="2133342" y="1054231"/>
        <a:ext cx="2054329" cy="1054231"/>
      </dsp:txXfrm>
    </dsp:sp>
    <dsp:sp modelId="{EE6C45CF-BC79-174A-B67C-02BB391655B2}">
      <dsp:nvSpPr>
        <dsp:cNvPr id="0" name=""/>
        <dsp:cNvSpPr/>
      </dsp:nvSpPr>
      <dsp:spPr>
        <a:xfrm>
          <a:off x="790126" y="2108462"/>
          <a:ext cx="4740761" cy="1054231"/>
        </a:xfrm>
        <a:prstGeom prst="trapezoid">
          <a:avLst>
            <a:gd name="adj" fmla="val 74948"/>
          </a:avLst>
        </a:prstGeom>
        <a:solidFill>
          <a:srgbClr val="FF66CC"/>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nl-NL" sz="3600" b="0" kern="1200" dirty="0">
              <a:solidFill>
                <a:schemeClr val="tx1"/>
              </a:solidFill>
            </a:rPr>
            <a:t>Weten hoe (toepassen)</a:t>
          </a:r>
        </a:p>
      </dsp:txBody>
      <dsp:txXfrm>
        <a:off x="1619760" y="2108462"/>
        <a:ext cx="3081494" cy="1054231"/>
      </dsp:txXfrm>
    </dsp:sp>
    <dsp:sp modelId="{66D39AF5-B7F2-E247-A4C8-3DF2D80F58A9}">
      <dsp:nvSpPr>
        <dsp:cNvPr id="0" name=""/>
        <dsp:cNvSpPr/>
      </dsp:nvSpPr>
      <dsp:spPr>
        <a:xfrm>
          <a:off x="0" y="3162693"/>
          <a:ext cx="6321015" cy="1054231"/>
        </a:xfrm>
        <a:prstGeom prst="trapezoid">
          <a:avLst>
            <a:gd name="adj" fmla="val 74948"/>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sp3d extrusionH="28000" prstMaterial="matte"/>
        </a:bodyPr>
        <a:lstStyle/>
        <a:p>
          <a:pPr marL="0" lvl="0" indent="0" algn="ctr" defTabSz="1600200">
            <a:lnSpc>
              <a:spcPct val="90000"/>
            </a:lnSpc>
            <a:spcBef>
              <a:spcPct val="0"/>
            </a:spcBef>
            <a:spcAft>
              <a:spcPct val="35000"/>
            </a:spcAft>
            <a:buNone/>
          </a:pPr>
          <a:r>
            <a:rPr lang="nl-NL" sz="3600" kern="1200" dirty="0">
              <a:solidFill>
                <a:schemeClr val="bg1">
                  <a:lumMod val="65000"/>
                </a:schemeClr>
              </a:solidFill>
            </a:rPr>
            <a:t>Weten</a:t>
          </a:r>
        </a:p>
      </dsp:txBody>
      <dsp:txXfrm>
        <a:off x="1106177" y="3162693"/>
        <a:ext cx="4108659" cy="1054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0E9A-924A-074B-A912-D6E32C62D2CD}">
      <dsp:nvSpPr>
        <dsp:cNvPr id="0" name=""/>
        <dsp:cNvSpPr/>
      </dsp:nvSpPr>
      <dsp:spPr>
        <a:xfrm>
          <a:off x="2282109" y="0"/>
          <a:ext cx="1521406" cy="919917"/>
        </a:xfrm>
        <a:prstGeom prst="trapezoid">
          <a:avLst>
            <a:gd name="adj" fmla="val 82693"/>
          </a:avLst>
        </a:prstGeom>
        <a:solidFill>
          <a:srgbClr val="EC2706"/>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sp3d extrusionH="28000" prstMaterial="matte"/>
        </a:bodyPr>
        <a:lstStyle/>
        <a:p>
          <a:pPr marL="0" lvl="0" indent="0" algn="ctr" defTabSz="1377950">
            <a:lnSpc>
              <a:spcPct val="90000"/>
            </a:lnSpc>
            <a:spcBef>
              <a:spcPct val="0"/>
            </a:spcBef>
            <a:spcAft>
              <a:spcPct val="35000"/>
            </a:spcAft>
            <a:buNone/>
          </a:pPr>
          <a:endParaRPr lang="nl-NL" sz="3100" kern="1200"/>
        </a:p>
      </dsp:txBody>
      <dsp:txXfrm>
        <a:off x="2282109" y="0"/>
        <a:ext cx="1521406" cy="919917"/>
      </dsp:txXfrm>
    </dsp:sp>
    <dsp:sp modelId="{F1BE62B5-C0FF-3348-8C41-AF0D195D9607}">
      <dsp:nvSpPr>
        <dsp:cNvPr id="0" name=""/>
        <dsp:cNvSpPr/>
      </dsp:nvSpPr>
      <dsp:spPr>
        <a:xfrm>
          <a:off x="1521406" y="919917"/>
          <a:ext cx="3042812" cy="919917"/>
        </a:xfrm>
        <a:prstGeom prst="trapezoid">
          <a:avLst>
            <a:gd name="adj" fmla="val 82693"/>
          </a:avLst>
        </a:prstGeom>
        <a:solidFill>
          <a:srgbClr val="92D05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nl-NL" sz="3100" kern="1200" dirty="0">
              <a:solidFill>
                <a:schemeClr val="tx1"/>
              </a:solidFill>
            </a:rPr>
            <a:t>Laten zien</a:t>
          </a:r>
        </a:p>
      </dsp:txBody>
      <dsp:txXfrm>
        <a:off x="2053898" y="919917"/>
        <a:ext cx="1977828" cy="919917"/>
      </dsp:txXfrm>
    </dsp:sp>
    <dsp:sp modelId="{EE6C45CF-BC79-174A-B67C-02BB391655B2}">
      <dsp:nvSpPr>
        <dsp:cNvPr id="0" name=""/>
        <dsp:cNvSpPr/>
      </dsp:nvSpPr>
      <dsp:spPr>
        <a:xfrm>
          <a:off x="760703" y="1839834"/>
          <a:ext cx="4564218" cy="919917"/>
        </a:xfrm>
        <a:prstGeom prst="trapezoid">
          <a:avLst>
            <a:gd name="adj" fmla="val 82693"/>
          </a:avLst>
        </a:prstGeom>
        <a:solidFill>
          <a:srgbClr val="FF66CC"/>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nl-NL" sz="3100" kern="1200" dirty="0">
              <a:solidFill>
                <a:schemeClr val="bg1">
                  <a:lumMod val="65000"/>
                </a:schemeClr>
              </a:solidFill>
            </a:rPr>
            <a:t>Weten hoe (toepassen)</a:t>
          </a:r>
        </a:p>
      </dsp:txBody>
      <dsp:txXfrm>
        <a:off x="1559441" y="1839834"/>
        <a:ext cx="2966742" cy="919917"/>
      </dsp:txXfrm>
    </dsp:sp>
    <dsp:sp modelId="{66D39AF5-B7F2-E247-A4C8-3DF2D80F58A9}">
      <dsp:nvSpPr>
        <dsp:cNvPr id="0" name=""/>
        <dsp:cNvSpPr/>
      </dsp:nvSpPr>
      <dsp:spPr>
        <a:xfrm>
          <a:off x="0" y="2759752"/>
          <a:ext cx="6085625" cy="919917"/>
        </a:xfrm>
        <a:prstGeom prst="trapezoid">
          <a:avLst>
            <a:gd name="adj" fmla="val 82693"/>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9370" tIns="39370" rIns="39370" bIns="39370" numCol="1" spcCol="1270" anchor="ctr" anchorCtr="0">
          <a:noAutofit/>
          <a:sp3d extrusionH="28000" prstMaterial="matte"/>
        </a:bodyPr>
        <a:lstStyle/>
        <a:p>
          <a:pPr marL="0" lvl="0" indent="0" algn="ctr" defTabSz="1377950">
            <a:lnSpc>
              <a:spcPct val="90000"/>
            </a:lnSpc>
            <a:spcBef>
              <a:spcPct val="0"/>
            </a:spcBef>
            <a:spcAft>
              <a:spcPct val="35000"/>
            </a:spcAft>
            <a:buNone/>
          </a:pPr>
          <a:r>
            <a:rPr lang="nl-NL" sz="3100" kern="1200">
              <a:solidFill>
                <a:schemeClr val="bg1">
                  <a:lumMod val="65000"/>
                </a:schemeClr>
              </a:solidFill>
            </a:rPr>
            <a:t>Weten</a:t>
          </a:r>
        </a:p>
      </dsp:txBody>
      <dsp:txXfrm>
        <a:off x="1064984" y="2759752"/>
        <a:ext cx="3955656" cy="9199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8227E966-7E99-4CD2-9E23-3778E556BAE3}"/>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32" tIns="45716" rIns="91432" bIns="45716" numCol="1" anchor="t" anchorCtr="0" compatLnSpc="1">
            <a:prstTxWarp prst="textNoShape">
              <a:avLst/>
            </a:prstTxWarp>
          </a:bodyPr>
          <a:lstStyle>
            <a:lvl1pPr eaLnBrk="1" hangingPunct="1">
              <a:defRPr sz="1200"/>
            </a:lvl1pPr>
          </a:lstStyle>
          <a:p>
            <a:endParaRPr lang="nl-NL" altLang="nl-NL"/>
          </a:p>
        </p:txBody>
      </p:sp>
      <p:sp>
        <p:nvSpPr>
          <p:cNvPr id="180227" name="Rectangle 3">
            <a:extLst>
              <a:ext uri="{FF2B5EF4-FFF2-40B4-BE49-F238E27FC236}">
                <a16:creationId xmlns:a16="http://schemas.microsoft.com/office/drawing/2014/main" id="{B73F302D-E00F-408D-9E6C-A66F133646F1}"/>
              </a:ext>
            </a:extLst>
          </p:cNvPr>
          <p:cNvSpPr>
            <a:spLocks noGrp="1" noChangeArrowheads="1"/>
          </p:cNvSpPr>
          <p:nvPr>
            <p:ph type="dt" sz="quarter" idx="1"/>
          </p:nvPr>
        </p:nvSpPr>
        <p:spPr bwMode="auto">
          <a:xfrm>
            <a:off x="3851275" y="0"/>
            <a:ext cx="2946400" cy="495300"/>
          </a:xfrm>
          <a:prstGeom prst="rect">
            <a:avLst/>
          </a:prstGeom>
          <a:noFill/>
          <a:ln>
            <a:noFill/>
          </a:ln>
          <a:effectLst/>
        </p:spPr>
        <p:txBody>
          <a:bodyPr vert="horz" wrap="square" lIns="91432" tIns="45716" rIns="91432" bIns="45716" numCol="1" anchor="t" anchorCtr="0" compatLnSpc="1">
            <a:prstTxWarp prst="textNoShape">
              <a:avLst/>
            </a:prstTxWarp>
          </a:bodyPr>
          <a:lstStyle>
            <a:lvl1pPr algn="r" eaLnBrk="1" hangingPunct="1">
              <a:defRPr sz="1200"/>
            </a:lvl1pPr>
          </a:lstStyle>
          <a:p>
            <a:endParaRPr lang="nl-NL" altLang="nl-NL"/>
          </a:p>
        </p:txBody>
      </p:sp>
      <p:sp>
        <p:nvSpPr>
          <p:cNvPr id="180228" name="Rectangle 4">
            <a:extLst>
              <a:ext uri="{FF2B5EF4-FFF2-40B4-BE49-F238E27FC236}">
                <a16:creationId xmlns:a16="http://schemas.microsoft.com/office/drawing/2014/main" id="{45CA8390-BCAC-4161-A7DF-9E9A7483B778}"/>
              </a:ext>
            </a:extLst>
          </p:cNvPr>
          <p:cNvSpPr>
            <a:spLocks noGrp="1" noChangeArrowheads="1"/>
          </p:cNvSpPr>
          <p:nvPr>
            <p:ph type="ftr" sz="quarter" idx="2"/>
          </p:nvPr>
        </p:nvSpPr>
        <p:spPr bwMode="auto">
          <a:xfrm>
            <a:off x="0" y="9431338"/>
            <a:ext cx="2946400" cy="495300"/>
          </a:xfrm>
          <a:prstGeom prst="rect">
            <a:avLst/>
          </a:prstGeom>
          <a:noFill/>
          <a:ln>
            <a:noFill/>
          </a:ln>
          <a:effectLst/>
        </p:spPr>
        <p:txBody>
          <a:bodyPr vert="horz" wrap="square" lIns="91432" tIns="45716" rIns="91432" bIns="45716" numCol="1" anchor="b" anchorCtr="0" compatLnSpc="1">
            <a:prstTxWarp prst="textNoShape">
              <a:avLst/>
            </a:prstTxWarp>
          </a:bodyPr>
          <a:lstStyle>
            <a:lvl1pPr eaLnBrk="1" hangingPunct="1">
              <a:defRPr sz="1200"/>
            </a:lvl1pPr>
          </a:lstStyle>
          <a:p>
            <a:endParaRPr lang="nl-NL" altLang="nl-NL"/>
          </a:p>
        </p:txBody>
      </p:sp>
      <p:sp>
        <p:nvSpPr>
          <p:cNvPr id="180229" name="Rectangle 5">
            <a:extLst>
              <a:ext uri="{FF2B5EF4-FFF2-40B4-BE49-F238E27FC236}">
                <a16:creationId xmlns:a16="http://schemas.microsoft.com/office/drawing/2014/main" id="{A4F0F7DA-3559-4C10-90B9-0880B0B649FB}"/>
              </a:ext>
            </a:extLst>
          </p:cNvPr>
          <p:cNvSpPr>
            <a:spLocks noGrp="1" noChangeArrowheads="1"/>
          </p:cNvSpPr>
          <p:nvPr>
            <p:ph type="sldNum" sz="quarter" idx="3"/>
          </p:nvPr>
        </p:nvSpPr>
        <p:spPr bwMode="auto">
          <a:xfrm>
            <a:off x="3851275" y="9431338"/>
            <a:ext cx="2946400" cy="495300"/>
          </a:xfrm>
          <a:prstGeom prst="rect">
            <a:avLst/>
          </a:prstGeom>
          <a:noFill/>
          <a:ln>
            <a:noFill/>
          </a:ln>
          <a:effectLst/>
        </p:spPr>
        <p:txBody>
          <a:bodyPr vert="horz" wrap="square" lIns="91432" tIns="45716" rIns="91432" bIns="45716" numCol="1" anchor="b" anchorCtr="0" compatLnSpc="1">
            <a:prstTxWarp prst="textNoShape">
              <a:avLst/>
            </a:prstTxWarp>
          </a:bodyPr>
          <a:lstStyle>
            <a:lvl1pPr algn="r" eaLnBrk="1" hangingPunct="1">
              <a:defRPr sz="1200"/>
            </a:lvl1pPr>
          </a:lstStyle>
          <a:p>
            <a:fld id="{1021AB1A-E605-4278-A291-F922C687427C}" type="slidenum">
              <a:rPr lang="en-US" altLang="nl-NL"/>
              <a:pPr/>
              <a:t>‹nr.›</a:t>
            </a:fld>
            <a:endParaRPr lang="en-US"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F4D88D3-98F9-49BC-B30E-FA69126B4A97}"/>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32" tIns="45716" rIns="91432" bIns="45716" numCol="1" anchor="t" anchorCtr="0" compatLnSpc="1">
            <a:prstTxWarp prst="textNoShape">
              <a:avLst/>
            </a:prstTxWarp>
          </a:bodyPr>
          <a:lstStyle>
            <a:lvl1pPr eaLnBrk="1" hangingPunct="1">
              <a:defRPr sz="1200"/>
            </a:lvl1pPr>
          </a:lstStyle>
          <a:p>
            <a:endParaRPr lang="nl-NL" altLang="nl-NL"/>
          </a:p>
        </p:txBody>
      </p:sp>
      <p:sp>
        <p:nvSpPr>
          <p:cNvPr id="61443" name="Rectangle 3">
            <a:extLst>
              <a:ext uri="{FF2B5EF4-FFF2-40B4-BE49-F238E27FC236}">
                <a16:creationId xmlns:a16="http://schemas.microsoft.com/office/drawing/2014/main" id="{EF12CB76-2A57-4122-B2E0-F43B5A8BB433}"/>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432" tIns="45716" rIns="91432" bIns="45716" numCol="1" anchor="t" anchorCtr="0" compatLnSpc="1">
            <a:prstTxWarp prst="textNoShape">
              <a:avLst/>
            </a:prstTxWarp>
          </a:bodyPr>
          <a:lstStyle>
            <a:lvl1pPr algn="r" eaLnBrk="1" hangingPunct="1">
              <a:defRPr sz="1200"/>
            </a:lvl1pPr>
          </a:lstStyle>
          <a:p>
            <a:endParaRPr lang="nl-NL" altLang="nl-NL"/>
          </a:p>
        </p:txBody>
      </p:sp>
      <p:sp>
        <p:nvSpPr>
          <p:cNvPr id="2052" name="Rectangle 4">
            <a:extLst>
              <a:ext uri="{FF2B5EF4-FFF2-40B4-BE49-F238E27FC236}">
                <a16:creationId xmlns:a16="http://schemas.microsoft.com/office/drawing/2014/main" id="{B22F4A7F-D895-400F-B706-FF918667EA59}"/>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a:extLst>
              <a:ext uri="{FF2B5EF4-FFF2-40B4-BE49-F238E27FC236}">
                <a16:creationId xmlns:a16="http://schemas.microsoft.com/office/drawing/2014/main" id="{9F2E2A14-4D1D-4B2B-B1EC-C22DF511EFFC}"/>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32" tIns="45716" rIns="91432" bIns="45716"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1446" name="Rectangle 6">
            <a:extLst>
              <a:ext uri="{FF2B5EF4-FFF2-40B4-BE49-F238E27FC236}">
                <a16:creationId xmlns:a16="http://schemas.microsoft.com/office/drawing/2014/main" id="{939954F2-118E-4938-80B0-B2C324065712}"/>
              </a:ext>
            </a:extLst>
          </p:cNvPr>
          <p:cNvSpPr>
            <a:spLocks noGrp="1" noChangeArrowheads="1"/>
          </p:cNvSpPr>
          <p:nvPr>
            <p:ph type="ftr" sz="quarter" idx="4"/>
          </p:nvPr>
        </p:nvSpPr>
        <p:spPr bwMode="auto">
          <a:xfrm>
            <a:off x="0" y="9429750"/>
            <a:ext cx="2946400" cy="495300"/>
          </a:xfrm>
          <a:prstGeom prst="rect">
            <a:avLst/>
          </a:prstGeom>
          <a:noFill/>
          <a:ln>
            <a:noFill/>
          </a:ln>
          <a:effectLst/>
        </p:spPr>
        <p:txBody>
          <a:bodyPr vert="horz" wrap="square" lIns="91432" tIns="45716" rIns="91432" bIns="45716" numCol="1" anchor="b" anchorCtr="0" compatLnSpc="1">
            <a:prstTxWarp prst="textNoShape">
              <a:avLst/>
            </a:prstTxWarp>
          </a:bodyPr>
          <a:lstStyle>
            <a:lvl1pPr eaLnBrk="1" hangingPunct="1">
              <a:defRPr sz="1200"/>
            </a:lvl1pPr>
          </a:lstStyle>
          <a:p>
            <a:endParaRPr lang="nl-NL" altLang="nl-NL"/>
          </a:p>
        </p:txBody>
      </p:sp>
      <p:sp>
        <p:nvSpPr>
          <p:cNvPr id="61447" name="Rectangle 7">
            <a:extLst>
              <a:ext uri="{FF2B5EF4-FFF2-40B4-BE49-F238E27FC236}">
                <a16:creationId xmlns:a16="http://schemas.microsoft.com/office/drawing/2014/main" id="{8DA4CDD7-9982-411B-9277-0897EA13189A}"/>
              </a:ext>
            </a:extLst>
          </p:cNvPr>
          <p:cNvSpPr>
            <a:spLocks noGrp="1" noChangeArrowheads="1"/>
          </p:cNvSpPr>
          <p:nvPr>
            <p:ph type="sldNum" sz="quarter" idx="5"/>
          </p:nvPr>
        </p:nvSpPr>
        <p:spPr bwMode="auto">
          <a:xfrm>
            <a:off x="3849688" y="9429750"/>
            <a:ext cx="2946400" cy="495300"/>
          </a:xfrm>
          <a:prstGeom prst="rect">
            <a:avLst/>
          </a:prstGeom>
          <a:noFill/>
          <a:ln>
            <a:noFill/>
          </a:ln>
          <a:effectLst/>
        </p:spPr>
        <p:txBody>
          <a:bodyPr vert="horz" wrap="square" lIns="91432" tIns="45716" rIns="91432" bIns="45716" numCol="1" anchor="b" anchorCtr="0" compatLnSpc="1">
            <a:prstTxWarp prst="textNoShape">
              <a:avLst/>
            </a:prstTxWarp>
          </a:bodyPr>
          <a:lstStyle>
            <a:lvl1pPr algn="r" eaLnBrk="1" hangingPunct="1">
              <a:defRPr sz="1200"/>
            </a:lvl1pPr>
          </a:lstStyle>
          <a:p>
            <a:fld id="{A01323D8-32ED-4478-A063-A4A336792C49}"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01323D8-32ED-4478-A063-A4A336792C49}" type="slidenum">
              <a:rPr lang="nl-NL" altLang="nl-NL" smtClean="0"/>
              <a:pPr/>
              <a:t>1</a:t>
            </a:fld>
            <a:endParaRPr lang="nl-NL" altLang="nl-NL"/>
          </a:p>
        </p:txBody>
      </p:sp>
    </p:spTree>
    <p:extLst>
      <p:ext uri="{BB962C8B-B14F-4D97-AF65-F5344CB8AC3E}">
        <p14:creationId xmlns:p14="http://schemas.microsoft.com/office/powerpoint/2010/main" val="199587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AF61E0CC-4DCB-4E9C-BDD5-7F698483B6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05894C62-FCAB-4E59-A992-B996D02CF4EE}" type="slidenum">
              <a:rPr lang="nl-NL" altLang="nl-NL" sz="1200"/>
              <a:pPr/>
              <a:t>11</a:t>
            </a:fld>
            <a:endParaRPr lang="nl-NL" altLang="nl-NL" sz="1200"/>
          </a:p>
        </p:txBody>
      </p:sp>
      <p:sp>
        <p:nvSpPr>
          <p:cNvPr id="19458" name="Rectangle 2">
            <a:extLst>
              <a:ext uri="{FF2B5EF4-FFF2-40B4-BE49-F238E27FC236}">
                <a16:creationId xmlns:a16="http://schemas.microsoft.com/office/drawing/2014/main" id="{C263183B-B81D-4678-98A7-B74822E3B48A}"/>
              </a:ext>
            </a:extLst>
          </p:cNvPr>
          <p:cNvSpPr>
            <a:spLocks noGrp="1" noRot="1" noChangeAspect="1" noChangeArrowheads="1" noTextEdit="1"/>
          </p:cNvSpPr>
          <p:nvPr>
            <p:ph type="sldImg"/>
          </p:nvPr>
        </p:nvSpPr>
        <p:spPr>
          <a:xfrm>
            <a:off x="917575" y="744538"/>
            <a:ext cx="4962525" cy="3722687"/>
          </a:xfrm>
          <a:ln/>
        </p:spPr>
      </p:sp>
      <p:sp>
        <p:nvSpPr>
          <p:cNvPr id="19459" name="Rectangle 3">
            <a:extLst>
              <a:ext uri="{FF2B5EF4-FFF2-40B4-BE49-F238E27FC236}">
                <a16:creationId xmlns:a16="http://schemas.microsoft.com/office/drawing/2014/main" id="{AC2CA264-7BDF-4B3D-8AE2-830258A555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a:latin typeface="Times" pitchFamily="2" charset="0"/>
                <a:ea typeface="ＭＳ Ｐゴシック" panose="020B0600070205080204" pitchFamily="34" charset="-128"/>
              </a:rPr>
              <a:t>In je werkgeheugen kunnen zaken maar kort bewaard worden, als het daarna niet in het lange termijn geheugen zit ben je de informatie kwijt. Daar staat tegenover dat als het eenmaal opgeslagen is in het lange termijngeheugen, je het niet meer kunt vergeten. Wat wel kan is dat je het niet meer kunt vinden. Instructeurs moeten daarom </a:t>
            </a:r>
            <a:r>
              <a:rPr lang="nl-NL" altLang="nl-NL" dirty="0" err="1">
                <a:latin typeface="Times" pitchFamily="2" charset="0"/>
                <a:ea typeface="ＭＳ Ｐゴシック" panose="020B0600070205080204" pitchFamily="34" charset="-128"/>
              </a:rPr>
              <a:t>lerenden</a:t>
            </a:r>
            <a:r>
              <a:rPr lang="nl-NL" altLang="nl-NL" dirty="0">
                <a:latin typeface="Times" pitchFamily="2" charset="0"/>
                <a:ea typeface="ＭＳ Ｐゴシック" panose="020B0600070205080204" pitchFamily="34" charset="-128"/>
              </a:rPr>
              <a:t> helpen informatie zo gestructureerd op te slaan in het geheugen dat het snel terug gevonden (herinnerd) kan worden.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9055AE39-5978-4B9F-9826-D57A4E4AE4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5966B9-22E3-4BBB-90FA-B5302B81F762}" type="slidenum">
              <a:rPr lang="nl-NL" altLang="nl-NL"/>
              <a:pPr>
                <a:spcBef>
                  <a:spcPct val="0"/>
                </a:spcBef>
              </a:pPr>
              <a:t>12</a:t>
            </a:fld>
            <a:endParaRPr lang="nl-NL" altLang="nl-NL"/>
          </a:p>
        </p:txBody>
      </p:sp>
      <p:sp>
        <p:nvSpPr>
          <p:cNvPr id="21506" name="Rectangle 2">
            <a:extLst>
              <a:ext uri="{FF2B5EF4-FFF2-40B4-BE49-F238E27FC236}">
                <a16:creationId xmlns:a16="http://schemas.microsoft.com/office/drawing/2014/main" id="{7814FDE4-C1FF-45DF-A08B-353D6AE31E3B}"/>
              </a:ext>
            </a:extLst>
          </p:cNvPr>
          <p:cNvSpPr>
            <a:spLocks noGrp="1" noRot="1" noChangeAspect="1" noChangeArrowheads="1" noTextEdit="1"/>
          </p:cNvSpPr>
          <p:nvPr>
            <p:ph type="sldImg"/>
          </p:nvPr>
        </p:nvSpPr>
        <p:spPr>
          <a:xfrm>
            <a:off x="917575" y="744538"/>
            <a:ext cx="4962525" cy="3722687"/>
          </a:xfrm>
          <a:ln/>
        </p:spPr>
      </p:sp>
      <p:sp>
        <p:nvSpPr>
          <p:cNvPr id="21507" name="Rectangle 3">
            <a:extLst>
              <a:ext uri="{FF2B5EF4-FFF2-40B4-BE49-F238E27FC236}">
                <a16:creationId xmlns:a16="http://schemas.microsoft.com/office/drawing/2014/main" id="{D6B9F66A-8EEB-45DF-AB8A-23E74AEC6B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a:extLst>
              <a:ext uri="{FF2B5EF4-FFF2-40B4-BE49-F238E27FC236}">
                <a16:creationId xmlns:a16="http://schemas.microsoft.com/office/drawing/2014/main" id="{96290D87-F5D9-4827-8C80-66C0F04BA519}"/>
              </a:ext>
            </a:extLst>
          </p:cNvPr>
          <p:cNvSpPr>
            <a:spLocks noGrp="1" noRot="1" noChangeAspect="1" noTextEdit="1"/>
          </p:cNvSpPr>
          <p:nvPr>
            <p:ph type="sldImg"/>
          </p:nvPr>
        </p:nvSpPr>
        <p:spPr>
          <a:xfrm>
            <a:off x="917575" y="744538"/>
            <a:ext cx="4962525" cy="3722687"/>
          </a:xfrm>
          <a:ln/>
        </p:spPr>
      </p:sp>
      <p:sp>
        <p:nvSpPr>
          <p:cNvPr id="23554" name="Tijdelijke aanduiding voor notities 2">
            <a:extLst>
              <a:ext uri="{FF2B5EF4-FFF2-40B4-BE49-F238E27FC236}">
                <a16:creationId xmlns:a16="http://schemas.microsoft.com/office/drawing/2014/main" id="{EAA75371-6D74-4CB4-B5F0-E14B52D1647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Arial" panose="020B0604020202020204" pitchFamily="34" charset="0"/>
              </a:rPr>
              <a:t>Herhaal de vraag: zowel om te checken of je de vraag begrepen hebt en om zeker te weten dat iedereen de vraag gehoord heeft.</a:t>
            </a:r>
          </a:p>
        </p:txBody>
      </p:sp>
      <p:sp>
        <p:nvSpPr>
          <p:cNvPr id="23555" name="Tijdelijke aanduiding voor dianummer 3">
            <a:extLst>
              <a:ext uri="{FF2B5EF4-FFF2-40B4-BE49-F238E27FC236}">
                <a16:creationId xmlns:a16="http://schemas.microsoft.com/office/drawing/2014/main" id="{9CAC5EB7-354E-476E-A4E1-78BECF206A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6500CB-ABC6-4BFD-8904-02D9106AC8E7}" type="slidenum">
              <a:rPr lang="nl-NL" altLang="nl-NL"/>
              <a:pPr>
                <a:spcBef>
                  <a:spcPct val="0"/>
                </a:spcBef>
              </a:pPr>
              <a:t>13</a:t>
            </a:fld>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a:extLst>
              <a:ext uri="{FF2B5EF4-FFF2-40B4-BE49-F238E27FC236}">
                <a16:creationId xmlns:a16="http://schemas.microsoft.com/office/drawing/2014/main" id="{10289EF8-8D7C-425E-9AE9-3B5648711057}"/>
              </a:ext>
            </a:extLst>
          </p:cNvPr>
          <p:cNvSpPr>
            <a:spLocks noGrp="1" noRot="1" noChangeAspect="1" noTextEdit="1"/>
          </p:cNvSpPr>
          <p:nvPr>
            <p:ph type="sldImg"/>
          </p:nvPr>
        </p:nvSpPr>
        <p:spPr>
          <a:xfrm>
            <a:off x="917575" y="744538"/>
            <a:ext cx="4962525" cy="3722687"/>
          </a:xfrm>
          <a:ln/>
        </p:spPr>
      </p:sp>
      <p:sp>
        <p:nvSpPr>
          <p:cNvPr id="25602" name="Tijdelijke aanduiding voor notities 2">
            <a:extLst>
              <a:ext uri="{FF2B5EF4-FFF2-40B4-BE49-F238E27FC236}">
                <a16:creationId xmlns:a16="http://schemas.microsoft.com/office/drawing/2014/main" id="{DB2A40BF-3A35-471E-B465-85BD11B415D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25603" name="Tijdelijke aanduiding voor dianummer 3">
            <a:extLst>
              <a:ext uri="{FF2B5EF4-FFF2-40B4-BE49-F238E27FC236}">
                <a16:creationId xmlns:a16="http://schemas.microsoft.com/office/drawing/2014/main" id="{2AF1B186-877E-4831-A2F7-A718BA4D383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0BA9BC-9E28-4A09-8AFC-9A2F0FD3C6AF}" type="slidenum">
              <a:rPr lang="nl-NL" altLang="nl-NL"/>
              <a:pPr>
                <a:spcBef>
                  <a:spcPct val="0"/>
                </a:spcBef>
              </a:pPr>
              <a:t>14</a:t>
            </a:fld>
            <a:endParaRPr lang="nl-NL" altLang="nl-NL"/>
          </a:p>
        </p:txBody>
      </p:sp>
    </p:spTree>
    <p:extLst>
      <p:ext uri="{BB962C8B-B14F-4D97-AF65-F5344CB8AC3E}">
        <p14:creationId xmlns:p14="http://schemas.microsoft.com/office/powerpoint/2010/main" val="2027623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a:extLst>
              <a:ext uri="{FF2B5EF4-FFF2-40B4-BE49-F238E27FC236}">
                <a16:creationId xmlns:a16="http://schemas.microsoft.com/office/drawing/2014/main" id="{10289EF8-8D7C-425E-9AE9-3B5648711057}"/>
              </a:ext>
            </a:extLst>
          </p:cNvPr>
          <p:cNvSpPr>
            <a:spLocks noGrp="1" noRot="1" noChangeAspect="1" noTextEdit="1"/>
          </p:cNvSpPr>
          <p:nvPr>
            <p:ph type="sldImg"/>
          </p:nvPr>
        </p:nvSpPr>
        <p:spPr>
          <a:xfrm>
            <a:off x="917575" y="744538"/>
            <a:ext cx="4962525" cy="3722687"/>
          </a:xfrm>
          <a:ln/>
        </p:spPr>
      </p:sp>
      <p:sp>
        <p:nvSpPr>
          <p:cNvPr id="25602" name="Tijdelijke aanduiding voor notities 2">
            <a:extLst>
              <a:ext uri="{FF2B5EF4-FFF2-40B4-BE49-F238E27FC236}">
                <a16:creationId xmlns:a16="http://schemas.microsoft.com/office/drawing/2014/main" id="{DB2A40BF-3A35-471E-B465-85BD11B415D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25603" name="Tijdelijke aanduiding voor dianummer 3">
            <a:extLst>
              <a:ext uri="{FF2B5EF4-FFF2-40B4-BE49-F238E27FC236}">
                <a16:creationId xmlns:a16="http://schemas.microsoft.com/office/drawing/2014/main" id="{2AF1B186-877E-4831-A2F7-A718BA4D383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0BA9BC-9E28-4A09-8AFC-9A2F0FD3C6AF}" type="slidenum">
              <a:rPr lang="nl-NL" altLang="nl-NL"/>
              <a:pPr>
                <a:spcBef>
                  <a:spcPct val="0"/>
                </a:spcBef>
              </a:pPr>
              <a:t>15</a:t>
            </a:fld>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a:extLst>
              <a:ext uri="{FF2B5EF4-FFF2-40B4-BE49-F238E27FC236}">
                <a16:creationId xmlns:a16="http://schemas.microsoft.com/office/drawing/2014/main" id="{BCCDB27B-71F5-4E64-9A58-9E1D08E23C2A}"/>
              </a:ext>
            </a:extLst>
          </p:cNvPr>
          <p:cNvSpPr>
            <a:spLocks noGrp="1" noRot="1" noChangeAspect="1" noTextEdit="1"/>
          </p:cNvSpPr>
          <p:nvPr>
            <p:ph type="sldImg"/>
          </p:nvPr>
        </p:nvSpPr>
        <p:spPr>
          <a:xfrm>
            <a:off x="917575" y="744538"/>
            <a:ext cx="4962525" cy="3722687"/>
          </a:xfrm>
          <a:ln/>
        </p:spPr>
      </p:sp>
      <p:sp>
        <p:nvSpPr>
          <p:cNvPr id="27650" name="Tijdelijke aanduiding voor notities 2">
            <a:extLst>
              <a:ext uri="{FF2B5EF4-FFF2-40B4-BE49-F238E27FC236}">
                <a16:creationId xmlns:a16="http://schemas.microsoft.com/office/drawing/2014/main" id="{6C67A892-1175-49E6-BA9B-100B2CBCEE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27651" name="Tijdelijke aanduiding voor dianummer 3">
            <a:extLst>
              <a:ext uri="{FF2B5EF4-FFF2-40B4-BE49-F238E27FC236}">
                <a16:creationId xmlns:a16="http://schemas.microsoft.com/office/drawing/2014/main" id="{C9B7AA51-0852-4CA6-8602-864A3DF8072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86798AC0-5B0B-411A-BC68-C734061F3184}" type="slidenum">
              <a:rPr lang="nl-NL" altLang="nl-NL" sz="1200"/>
              <a:pPr/>
              <a:t>16</a:t>
            </a:fld>
            <a:endParaRPr lang="nl-NL" altLang="nl-NL"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jdelijke aanduiding voor dia-afbeelding 1">
            <a:extLst>
              <a:ext uri="{FF2B5EF4-FFF2-40B4-BE49-F238E27FC236}">
                <a16:creationId xmlns:a16="http://schemas.microsoft.com/office/drawing/2014/main" id="{1DCE9A89-A4DD-4CCE-AF28-57EFD05D6B87}"/>
              </a:ext>
            </a:extLst>
          </p:cNvPr>
          <p:cNvSpPr>
            <a:spLocks noGrp="1" noRot="1" noChangeAspect="1" noTextEdit="1"/>
          </p:cNvSpPr>
          <p:nvPr>
            <p:ph type="sldImg"/>
          </p:nvPr>
        </p:nvSpPr>
        <p:spPr>
          <a:xfrm>
            <a:off x="917575" y="744538"/>
            <a:ext cx="4962525" cy="3722687"/>
          </a:xfrm>
          <a:ln/>
        </p:spPr>
      </p:sp>
      <p:sp>
        <p:nvSpPr>
          <p:cNvPr id="30722" name="Tijdelijke aanduiding voor notities 2">
            <a:extLst>
              <a:ext uri="{FF2B5EF4-FFF2-40B4-BE49-F238E27FC236}">
                <a16:creationId xmlns:a16="http://schemas.microsoft.com/office/drawing/2014/main" id="{EECE399F-17CE-46D4-B3D0-9114D4979DE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30723" name="Tijdelijke aanduiding voor dianummer 3">
            <a:extLst>
              <a:ext uri="{FF2B5EF4-FFF2-40B4-BE49-F238E27FC236}">
                <a16:creationId xmlns:a16="http://schemas.microsoft.com/office/drawing/2014/main" id="{30EBBD55-5AB1-4E35-AAEF-02F467DFAD9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1FE804-3C91-40F1-8C86-849EB374652C}" type="slidenum">
              <a:rPr lang="nl-NL" altLang="nl-NL"/>
              <a:pPr>
                <a:spcBef>
                  <a:spcPct val="0"/>
                </a:spcBef>
              </a:pPr>
              <a:t>18</a:t>
            </a:fld>
            <a:endParaRPr lang="nl-NL"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a:extLst>
              <a:ext uri="{FF2B5EF4-FFF2-40B4-BE49-F238E27FC236}">
                <a16:creationId xmlns:a16="http://schemas.microsoft.com/office/drawing/2014/main" id="{52F958F1-04A8-4C68-A990-CB53A24D009B}"/>
              </a:ext>
            </a:extLst>
          </p:cNvPr>
          <p:cNvSpPr>
            <a:spLocks noGrp="1" noRot="1" noChangeAspect="1" noTextEdit="1"/>
          </p:cNvSpPr>
          <p:nvPr>
            <p:ph type="sldImg"/>
          </p:nvPr>
        </p:nvSpPr>
        <p:spPr>
          <a:xfrm>
            <a:off x="917575" y="744538"/>
            <a:ext cx="4962525" cy="3722687"/>
          </a:xfrm>
          <a:ln/>
        </p:spPr>
      </p:sp>
      <p:sp>
        <p:nvSpPr>
          <p:cNvPr id="33794" name="Tijdelijke aanduiding voor notities 2">
            <a:extLst>
              <a:ext uri="{FF2B5EF4-FFF2-40B4-BE49-F238E27FC236}">
                <a16:creationId xmlns:a16="http://schemas.microsoft.com/office/drawing/2014/main" id="{548D66E0-E9C8-4F2F-ADA3-E94AD574A7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latin typeface="Arial" panose="020B0604020202020204" pitchFamily="34" charset="0"/>
            </a:endParaRPr>
          </a:p>
        </p:txBody>
      </p:sp>
      <p:sp>
        <p:nvSpPr>
          <p:cNvPr id="33795" name="Tijdelijke aanduiding voor dianummer 3">
            <a:extLst>
              <a:ext uri="{FF2B5EF4-FFF2-40B4-BE49-F238E27FC236}">
                <a16:creationId xmlns:a16="http://schemas.microsoft.com/office/drawing/2014/main" id="{8371D8FD-41D0-4C8D-A538-6695B5E7666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5F7342-6D72-4345-80ED-05830BB70BDC}" type="slidenum">
              <a:rPr lang="nl-NL" altLang="nl-NL"/>
              <a:pPr>
                <a:spcBef>
                  <a:spcPct val="0"/>
                </a:spcBef>
              </a:pPr>
              <a:t>20</a:t>
            </a:fld>
            <a:endParaRPr lang="nl-NL" alt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jdelijke aanduiding voor dia-afbeelding 1">
            <a:extLst>
              <a:ext uri="{FF2B5EF4-FFF2-40B4-BE49-F238E27FC236}">
                <a16:creationId xmlns:a16="http://schemas.microsoft.com/office/drawing/2014/main" id="{BE3AB7F8-226C-4092-B94D-D5DF9F9CCD42}"/>
              </a:ext>
            </a:extLst>
          </p:cNvPr>
          <p:cNvSpPr>
            <a:spLocks noGrp="1" noRot="1" noChangeAspect="1" noTextEdit="1"/>
          </p:cNvSpPr>
          <p:nvPr>
            <p:ph type="sldImg"/>
          </p:nvPr>
        </p:nvSpPr>
        <p:spPr>
          <a:xfrm>
            <a:off x="917575" y="744538"/>
            <a:ext cx="4962525" cy="3722687"/>
          </a:xfrm>
          <a:ln/>
        </p:spPr>
      </p:sp>
      <p:sp>
        <p:nvSpPr>
          <p:cNvPr id="60418" name="Tijdelijke aanduiding voor notities 2">
            <a:extLst>
              <a:ext uri="{FF2B5EF4-FFF2-40B4-BE49-F238E27FC236}">
                <a16:creationId xmlns:a16="http://schemas.microsoft.com/office/drawing/2014/main" id="{4630F5FD-A834-4D81-AB1E-0D5E291CCDF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60419" name="Tijdelijke aanduiding voor dianummer 3">
            <a:extLst>
              <a:ext uri="{FF2B5EF4-FFF2-40B4-BE49-F238E27FC236}">
                <a16:creationId xmlns:a16="http://schemas.microsoft.com/office/drawing/2014/main" id="{FF0C43CA-3A67-4504-9034-9A065CB3153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2D68505C-0BB1-4434-8A62-429240D68DF7}" type="slidenum">
              <a:rPr lang="nl-NL" altLang="nl-NL" sz="1200"/>
              <a:pPr/>
              <a:t>21</a:t>
            </a:fld>
            <a:endParaRPr lang="nl-NL" altLang="nl-NL"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B6E20E27-DB6F-4B8E-A6DD-65ABEDD768E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fld id="{88CF2753-5F2D-4455-8964-290AB0398DA3}" type="slidenum">
              <a:rPr lang="nl-NL" altLang="nl-NL" sz="1200"/>
              <a:pPr/>
              <a:t>23</a:t>
            </a:fld>
            <a:endParaRPr lang="nl-NL" altLang="nl-NL" sz="1200"/>
          </a:p>
        </p:txBody>
      </p:sp>
      <p:sp>
        <p:nvSpPr>
          <p:cNvPr id="36866" name="Rectangle 2">
            <a:extLst>
              <a:ext uri="{FF2B5EF4-FFF2-40B4-BE49-F238E27FC236}">
                <a16:creationId xmlns:a16="http://schemas.microsoft.com/office/drawing/2014/main" id="{51A51188-C3F5-4864-A154-7908E9673F86}"/>
              </a:ext>
            </a:extLst>
          </p:cNvPr>
          <p:cNvSpPr>
            <a:spLocks noGrp="1" noRot="1" noChangeAspect="1" noChangeArrowheads="1" noTextEdit="1"/>
          </p:cNvSpPr>
          <p:nvPr>
            <p:ph type="sldImg"/>
          </p:nvPr>
        </p:nvSpPr>
        <p:spPr>
          <a:xfrm>
            <a:off x="917575" y="744538"/>
            <a:ext cx="4962525" cy="3722687"/>
          </a:xfrm>
          <a:ln/>
        </p:spPr>
      </p:sp>
      <p:sp>
        <p:nvSpPr>
          <p:cNvPr id="36867" name="Rectangle 3">
            <a:extLst>
              <a:ext uri="{FF2B5EF4-FFF2-40B4-BE49-F238E27FC236}">
                <a16:creationId xmlns:a16="http://schemas.microsoft.com/office/drawing/2014/main" id="{0DBDE36F-9AA8-43A0-BFBC-9EC1EF2BDE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nl-NL" dirty="0">
                <a:latin typeface="Arial" panose="020B0604020202020204" pitchFamily="34" charset="0"/>
              </a:rPr>
              <a:t>Explanation of the four step approach</a:t>
            </a:r>
          </a:p>
        </p:txBody>
      </p:sp>
    </p:spTree>
    <p:extLst>
      <p:ext uri="{BB962C8B-B14F-4D97-AF65-F5344CB8AC3E}">
        <p14:creationId xmlns:p14="http://schemas.microsoft.com/office/powerpoint/2010/main" val="23543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84D00992-6F93-43E1-A7E7-FFC42DFF3A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F325C4-5933-4359-A360-D9CEB9FFB8CD}" type="slidenum">
              <a:rPr lang="nl-NL" altLang="nl-NL"/>
              <a:pPr>
                <a:spcBef>
                  <a:spcPct val="0"/>
                </a:spcBef>
              </a:pPr>
              <a:t>3</a:t>
            </a:fld>
            <a:endParaRPr lang="nl-NL" altLang="nl-NL"/>
          </a:p>
        </p:txBody>
      </p:sp>
      <p:sp>
        <p:nvSpPr>
          <p:cNvPr id="7170" name="Rectangle 2">
            <a:extLst>
              <a:ext uri="{FF2B5EF4-FFF2-40B4-BE49-F238E27FC236}">
                <a16:creationId xmlns:a16="http://schemas.microsoft.com/office/drawing/2014/main" id="{6053E70F-B612-43D0-9C65-F4F3A517921A}"/>
              </a:ext>
            </a:extLst>
          </p:cNvPr>
          <p:cNvSpPr>
            <a:spLocks noGrp="1" noRot="1" noChangeAspect="1" noChangeArrowheads="1" noTextEdit="1"/>
          </p:cNvSpPr>
          <p:nvPr>
            <p:ph type="sldImg"/>
          </p:nvPr>
        </p:nvSpPr>
        <p:spPr>
          <a:xfrm>
            <a:off x="917575" y="744538"/>
            <a:ext cx="4962525" cy="3722687"/>
          </a:xfrm>
          <a:ln/>
        </p:spPr>
      </p:sp>
      <p:sp>
        <p:nvSpPr>
          <p:cNvPr id="7171" name="Rectangle 3">
            <a:extLst>
              <a:ext uri="{FF2B5EF4-FFF2-40B4-BE49-F238E27FC236}">
                <a16:creationId xmlns:a16="http://schemas.microsoft.com/office/drawing/2014/main" id="{9CA4811F-069E-4E56-8FFA-18966147DA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a:latin typeface="Arial" panose="020B0604020202020204" pitchFamily="34" charset="0"/>
              </a:rPr>
              <a:t>Cursist kan benoemen welke voorwaarden nodig zijn om succesvol les te geven aan volwassenen.</a:t>
            </a:r>
          </a:p>
          <a:p>
            <a:pPr eaLnBrk="1" hangingPunct="1"/>
            <a:endParaRPr lang="nl-NL" altLang="nl-N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428735EC-7E21-4C21-A27C-433420DE19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C273CAB-7539-46A1-9D04-DB6C7938AE89}" type="slidenum">
              <a:rPr lang="nl-NL" altLang="nl-NL"/>
              <a:pPr>
                <a:spcBef>
                  <a:spcPct val="0"/>
                </a:spcBef>
              </a:pPr>
              <a:t>25</a:t>
            </a:fld>
            <a:endParaRPr lang="nl-NL" altLang="nl-NL"/>
          </a:p>
        </p:txBody>
      </p:sp>
      <p:sp>
        <p:nvSpPr>
          <p:cNvPr id="39938" name="Rectangle 2">
            <a:extLst>
              <a:ext uri="{FF2B5EF4-FFF2-40B4-BE49-F238E27FC236}">
                <a16:creationId xmlns:a16="http://schemas.microsoft.com/office/drawing/2014/main" id="{2105F7B3-D440-4E3D-9554-57917C951A6E}"/>
              </a:ext>
            </a:extLst>
          </p:cNvPr>
          <p:cNvSpPr>
            <a:spLocks noGrp="1" noRot="1" noChangeAspect="1" noChangeArrowheads="1" noTextEdit="1"/>
          </p:cNvSpPr>
          <p:nvPr>
            <p:ph type="sldImg"/>
          </p:nvPr>
        </p:nvSpPr>
        <p:spPr>
          <a:xfrm>
            <a:off x="917575" y="744538"/>
            <a:ext cx="4962525" cy="3722687"/>
          </a:xfrm>
          <a:ln/>
        </p:spPr>
      </p:sp>
      <p:sp>
        <p:nvSpPr>
          <p:cNvPr id="39939" name="Rectangle 3">
            <a:extLst>
              <a:ext uri="{FF2B5EF4-FFF2-40B4-BE49-F238E27FC236}">
                <a16:creationId xmlns:a16="http://schemas.microsoft.com/office/drawing/2014/main" id="{DCA5D000-FCC4-40F9-BBEE-CE4427163F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EAD615BB-2F17-4AF1-B5DB-4AA7E47DF54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6F66BE-B9E2-403F-BE09-0CB15A41B114}" type="slidenum">
              <a:rPr lang="nl-NL" altLang="nl-NL"/>
              <a:pPr>
                <a:spcBef>
                  <a:spcPct val="0"/>
                </a:spcBef>
              </a:pPr>
              <a:t>26</a:t>
            </a:fld>
            <a:endParaRPr lang="nl-NL" altLang="nl-NL"/>
          </a:p>
        </p:txBody>
      </p:sp>
      <p:sp>
        <p:nvSpPr>
          <p:cNvPr id="52226" name="Rectangle 2">
            <a:extLst>
              <a:ext uri="{FF2B5EF4-FFF2-40B4-BE49-F238E27FC236}">
                <a16:creationId xmlns:a16="http://schemas.microsoft.com/office/drawing/2014/main" id="{7733A3B1-4D6B-4767-B2A9-9BFF2C378BFE}"/>
              </a:ext>
            </a:extLst>
          </p:cNvPr>
          <p:cNvSpPr>
            <a:spLocks noGrp="1" noRot="1" noChangeAspect="1" noChangeArrowheads="1" noTextEdit="1"/>
          </p:cNvSpPr>
          <p:nvPr>
            <p:ph type="sldImg"/>
          </p:nvPr>
        </p:nvSpPr>
        <p:spPr>
          <a:xfrm>
            <a:off x="917575" y="744538"/>
            <a:ext cx="4962525" cy="3722687"/>
          </a:xfrm>
          <a:ln/>
        </p:spPr>
      </p:sp>
      <p:sp>
        <p:nvSpPr>
          <p:cNvPr id="52227" name="Rectangle 3">
            <a:extLst>
              <a:ext uri="{FF2B5EF4-FFF2-40B4-BE49-F238E27FC236}">
                <a16:creationId xmlns:a16="http://schemas.microsoft.com/office/drawing/2014/main" id="{01C756EF-1B17-4722-9BA1-7DD673050E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8531A2D2-B712-4019-9AF4-81C44B1104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AA25E4-7FDA-4DCD-9B5E-D813190C6842}" type="slidenum">
              <a:rPr lang="nl-NL" altLang="nl-NL"/>
              <a:pPr>
                <a:spcBef>
                  <a:spcPct val="0"/>
                </a:spcBef>
              </a:pPr>
              <a:t>27</a:t>
            </a:fld>
            <a:endParaRPr lang="nl-NL" altLang="nl-NL"/>
          </a:p>
        </p:txBody>
      </p:sp>
      <p:sp>
        <p:nvSpPr>
          <p:cNvPr id="56322" name="Rectangle 2">
            <a:extLst>
              <a:ext uri="{FF2B5EF4-FFF2-40B4-BE49-F238E27FC236}">
                <a16:creationId xmlns:a16="http://schemas.microsoft.com/office/drawing/2014/main" id="{358BCC53-3967-4114-9BC5-C206C9DF724A}"/>
              </a:ext>
            </a:extLst>
          </p:cNvPr>
          <p:cNvSpPr>
            <a:spLocks noGrp="1" noRot="1" noChangeAspect="1" noChangeArrowheads="1" noTextEdit="1"/>
          </p:cNvSpPr>
          <p:nvPr>
            <p:ph type="sldImg"/>
          </p:nvPr>
        </p:nvSpPr>
        <p:spPr>
          <a:xfrm>
            <a:off x="917575" y="744538"/>
            <a:ext cx="4962525" cy="3722687"/>
          </a:xfrm>
          <a:ln/>
        </p:spPr>
      </p:sp>
      <p:sp>
        <p:nvSpPr>
          <p:cNvPr id="56323" name="Rectangle 3">
            <a:extLst>
              <a:ext uri="{FF2B5EF4-FFF2-40B4-BE49-F238E27FC236}">
                <a16:creationId xmlns:a16="http://schemas.microsoft.com/office/drawing/2014/main" id="{CA2FD900-F77E-4CDC-B10E-EF7D4927BF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2BC76028-B2A3-4FDA-B118-8355734336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8AC21-E33A-44F3-BDE6-ECFC07D27103}" type="slidenum">
              <a:rPr lang="nl-NL" altLang="nl-NL"/>
              <a:pPr>
                <a:spcBef>
                  <a:spcPct val="0"/>
                </a:spcBef>
              </a:pPr>
              <a:t>4</a:t>
            </a:fld>
            <a:endParaRPr lang="nl-NL" altLang="nl-NL"/>
          </a:p>
        </p:txBody>
      </p:sp>
      <p:sp>
        <p:nvSpPr>
          <p:cNvPr id="9218" name="Rectangle 2">
            <a:extLst>
              <a:ext uri="{FF2B5EF4-FFF2-40B4-BE49-F238E27FC236}">
                <a16:creationId xmlns:a16="http://schemas.microsoft.com/office/drawing/2014/main" id="{EF1FC291-D646-46DF-B5C6-F25AD0D0EB09}"/>
              </a:ext>
            </a:extLst>
          </p:cNvPr>
          <p:cNvSpPr>
            <a:spLocks noGrp="1" noRot="1" noChangeAspect="1" noChangeArrowheads="1" noTextEdit="1"/>
          </p:cNvSpPr>
          <p:nvPr>
            <p:ph type="sldImg"/>
          </p:nvPr>
        </p:nvSpPr>
        <p:spPr>
          <a:xfrm>
            <a:off x="917575" y="744538"/>
            <a:ext cx="4962525" cy="3722687"/>
          </a:xfrm>
          <a:ln/>
        </p:spPr>
      </p:sp>
      <p:sp>
        <p:nvSpPr>
          <p:cNvPr id="9219" name="Rectangle 3">
            <a:extLst>
              <a:ext uri="{FF2B5EF4-FFF2-40B4-BE49-F238E27FC236}">
                <a16:creationId xmlns:a16="http://schemas.microsoft.com/office/drawing/2014/main" id="{9990BD8C-AD55-4DE1-AFD1-54E2AF070F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nl-BE" altLang="nl-NL" dirty="0">
                <a:latin typeface="Arial" panose="020B0604020202020204" pitchFamily="34" charset="0"/>
              </a:rPr>
              <a:t>Deze dia vertelt wat leren betekent</a:t>
            </a:r>
          </a:p>
          <a:p>
            <a:pPr eaLnBrk="1" hangingPunct="1">
              <a:buFontTx/>
              <a:buChar char="-"/>
            </a:pPr>
            <a:r>
              <a:rPr lang="nl-BE" altLang="nl-NL" dirty="0">
                <a:latin typeface="Arial" panose="020B0604020202020204" pitchFamily="34" charset="0"/>
              </a:rPr>
              <a:t>lesgevers proberen een positieve leerervaring te creëren, om een relatief permanente verandering van gedrag te bekomen</a:t>
            </a:r>
          </a:p>
          <a:p>
            <a:pPr eaLnBrk="1" hangingPunct="1">
              <a:buFontTx/>
              <a:buChar char="-"/>
            </a:pPr>
            <a:r>
              <a:rPr lang="nl-BE" altLang="nl-NL" dirty="0">
                <a:latin typeface="Arial" panose="020B0604020202020204" pitchFamily="34" charset="0"/>
              </a:rPr>
              <a:t>Benadruk het belang van de POSITIEVE ervaring</a:t>
            </a:r>
          </a:p>
          <a:p>
            <a:pPr eaLnBrk="1" hangingPunct="1">
              <a:buFontTx/>
              <a:buChar char="-"/>
            </a:pPr>
            <a:endParaRPr lang="nl-BE" altLang="nl-NL" dirty="0">
              <a:latin typeface="Arial" panose="020B0604020202020204" pitchFamily="34" charset="0"/>
            </a:endParaRPr>
          </a:p>
          <a:p>
            <a:pPr eaLnBrk="1" hangingPunct="1"/>
            <a:r>
              <a:rPr lang="nl-BE" altLang="nl-NL" dirty="0">
                <a:latin typeface="Arial" panose="020B0604020202020204" pitchFamily="34" charset="0"/>
              </a:rPr>
              <a:t>Het geheugen is gebaat bij nieuwe ervaringen: nieuwe ervaringen stimuleren hersenen verbindingen aan te leggen. Fouten maken is dus niet erg, de kunst is daar een positieve ervaring van te maken.</a:t>
            </a:r>
          </a:p>
          <a:p>
            <a:pPr eaLnBrk="1" hangingPunct="1"/>
            <a:endParaRPr lang="nl-BE" altLang="nl-NL" dirty="0">
              <a:latin typeface="Arial" panose="020B0604020202020204" pitchFamily="34" charset="0"/>
            </a:endParaRPr>
          </a:p>
          <a:p>
            <a:pPr eaLnBrk="1" hangingPunct="1"/>
            <a:r>
              <a:rPr lang="nl-BE" altLang="nl-NL" dirty="0">
                <a:latin typeface="Arial" panose="020B0604020202020204" pitchFamily="34" charset="0"/>
              </a:rPr>
              <a:t>Plezierige ervaringen beklijven beter. Als instructeur stel je de cursist in staat om een positieve, nieuwe ervaring te ondergaan, zodat hij daar aan terug kan denken. Dus het af en toe terug kijken van je zonovergoten vakantiefoto’s of je collega vertellen over het mooie dorpje maakt dat je dat blijft herinneren, terwijl de vervelende file op de heenweg naar je vakantieadres vervaagd in je geheugen..</a:t>
            </a:r>
          </a:p>
          <a:p>
            <a:pPr eaLnBrk="1" hangingPunct="1"/>
            <a:endParaRPr lang="nl-BE" altLang="nl-NL" dirty="0">
              <a:latin typeface="Arial" panose="020B0604020202020204" pitchFamily="34" charset="0"/>
            </a:endParaRPr>
          </a:p>
          <a:p>
            <a:pPr eaLnBrk="1" hangingPunct="1"/>
            <a:r>
              <a:rPr lang="nl-BE" altLang="nl-NL" dirty="0">
                <a:latin typeface="Arial" panose="020B0604020202020204" pitchFamily="34" charset="0"/>
              </a:rPr>
              <a:t>aanvullingen</a:t>
            </a:r>
          </a:p>
          <a:p>
            <a:pPr eaLnBrk="1" hangingPunct="1">
              <a:buFontTx/>
              <a:buChar char="-"/>
            </a:pPr>
            <a:r>
              <a:rPr lang="nl-BE" altLang="nl-NL" dirty="0">
                <a:latin typeface="Arial" panose="020B0604020202020204" pitchFamily="34" charset="0"/>
              </a:rPr>
              <a:t>Leren is gedragsverandering</a:t>
            </a:r>
          </a:p>
          <a:p>
            <a:pPr eaLnBrk="1" hangingPunct="1">
              <a:buFontTx/>
              <a:buChar char="-"/>
            </a:pPr>
            <a:r>
              <a:rPr lang="nl-BE" altLang="nl-NL" dirty="0">
                <a:latin typeface="Arial" panose="020B0604020202020204" pitchFamily="34" charset="0"/>
              </a:rPr>
              <a:t>Opleiden is </a:t>
            </a:r>
            <a:r>
              <a:rPr lang="nl-BE" altLang="nl-NL" u="sng" dirty="0">
                <a:latin typeface="Arial" panose="020B0604020202020204" pitchFamily="34" charset="0"/>
              </a:rPr>
              <a:t>permanente</a:t>
            </a:r>
            <a:r>
              <a:rPr lang="nl-BE" altLang="nl-NL" dirty="0">
                <a:latin typeface="Arial" panose="020B0604020202020204" pitchFamily="34" charset="0"/>
              </a:rPr>
              <a:t> gedragsverandering door positieve ervaring</a:t>
            </a:r>
          </a:p>
          <a:p>
            <a:pPr eaLnBrk="1" hangingPunct="1">
              <a:buFontTx/>
              <a:buChar char="-"/>
            </a:pPr>
            <a:endParaRPr lang="nl-BE" altLang="nl-NL"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Char char="-"/>
              <a:tabLst/>
              <a:defRPr/>
            </a:pPr>
            <a:r>
              <a:rPr lang="nl-NL" altLang="nl-NL" dirty="0">
                <a:latin typeface="Times" pitchFamily="2" charset="0"/>
                <a:ea typeface="ＭＳ Ｐゴシック" panose="020B0600070205080204" pitchFamily="34" charset="-128"/>
              </a:rPr>
              <a:t>Er is verschil tussen leren en opleiden. Wat wij willen is opleiden (en stapje hoger dan leren. Gewoon leren is met behulp van een gebruiksaanwijzing een videorecorder begrijpen).</a:t>
            </a:r>
          </a:p>
          <a:p>
            <a:pPr eaLnBrk="1" hangingPunct="1">
              <a:buFontTx/>
              <a:buChar char="-"/>
            </a:pPr>
            <a:endParaRPr lang="nl-BE" altLang="nl-NL" dirty="0">
              <a:latin typeface="Arial" panose="020B0604020202020204" pitchFamily="34" charset="0"/>
            </a:endParaRPr>
          </a:p>
          <a:p>
            <a:pPr eaLnBrk="1" hangingPunct="1"/>
            <a:endParaRPr lang="nl-BE" altLang="nl-NL"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a:extLst>
              <a:ext uri="{FF2B5EF4-FFF2-40B4-BE49-F238E27FC236}">
                <a16:creationId xmlns:a16="http://schemas.microsoft.com/office/drawing/2014/main" id="{2BC76028-B2A3-4FDA-B118-8355734336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8AC21-E33A-44F3-BDE6-ECFC07D27103}" type="slidenum">
              <a:rPr lang="nl-NL" altLang="nl-NL"/>
              <a:pPr>
                <a:spcBef>
                  <a:spcPct val="0"/>
                </a:spcBef>
              </a:pPr>
              <a:t>5</a:t>
            </a:fld>
            <a:endParaRPr lang="nl-NL" altLang="nl-NL"/>
          </a:p>
        </p:txBody>
      </p:sp>
      <p:sp>
        <p:nvSpPr>
          <p:cNvPr id="9218" name="Rectangle 2">
            <a:extLst>
              <a:ext uri="{FF2B5EF4-FFF2-40B4-BE49-F238E27FC236}">
                <a16:creationId xmlns:a16="http://schemas.microsoft.com/office/drawing/2014/main" id="{EF1FC291-D646-46DF-B5C6-F25AD0D0EB09}"/>
              </a:ext>
            </a:extLst>
          </p:cNvPr>
          <p:cNvSpPr>
            <a:spLocks noGrp="1" noRot="1" noChangeAspect="1" noChangeArrowheads="1" noTextEdit="1"/>
          </p:cNvSpPr>
          <p:nvPr>
            <p:ph type="sldImg"/>
          </p:nvPr>
        </p:nvSpPr>
        <p:spPr>
          <a:xfrm>
            <a:off x="917575" y="744538"/>
            <a:ext cx="4962525" cy="3722687"/>
          </a:xfrm>
          <a:ln/>
        </p:spPr>
      </p:sp>
      <p:sp>
        <p:nvSpPr>
          <p:cNvPr id="9219" name="Rectangle 3">
            <a:extLst>
              <a:ext uri="{FF2B5EF4-FFF2-40B4-BE49-F238E27FC236}">
                <a16:creationId xmlns:a16="http://schemas.microsoft.com/office/drawing/2014/main" id="{9990BD8C-AD55-4DE1-AFD1-54E2AF070F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nl-BE" altLang="nl-NL" dirty="0">
                <a:latin typeface="Arial" panose="020B0604020202020204" pitchFamily="34" charset="0"/>
              </a:rPr>
              <a:t>Deze film ondersteunt de dia over leren. Door als instructeur een positieve leerervaring te creëren. Door fouten in een veilige setting mogelijk te maken (vallen en opstaan), de kunst is van een tegenslag een positieve ervaring te maken, te stimuleren om door te gaan en uiteindelijk succes te hebben. Vier die successen!</a:t>
            </a:r>
          </a:p>
          <a:p>
            <a:pPr eaLnBrk="1" hangingPunct="1"/>
            <a:endParaRPr lang="nl-BE" altLang="nl-NL" dirty="0">
              <a:latin typeface="Arial" panose="020B0604020202020204" pitchFamily="34" charset="0"/>
            </a:endParaRPr>
          </a:p>
          <a:p>
            <a:pPr eaLnBrk="1" hangingPunct="1">
              <a:buFontTx/>
              <a:buChar char="-"/>
            </a:pPr>
            <a:r>
              <a:rPr lang="nl-BE" altLang="nl-NL" dirty="0">
                <a:latin typeface="Arial" panose="020B0604020202020204" pitchFamily="34" charset="0"/>
              </a:rPr>
              <a:t>Leren is gedragsverandering</a:t>
            </a:r>
          </a:p>
          <a:p>
            <a:pPr eaLnBrk="1" hangingPunct="1">
              <a:buFontTx/>
              <a:buChar char="-"/>
            </a:pPr>
            <a:r>
              <a:rPr lang="nl-BE" altLang="nl-NL" dirty="0">
                <a:latin typeface="Arial" panose="020B0604020202020204" pitchFamily="34" charset="0"/>
              </a:rPr>
              <a:t>Opleiden is </a:t>
            </a:r>
            <a:r>
              <a:rPr lang="nl-BE" altLang="nl-NL" u="sng" dirty="0">
                <a:latin typeface="Arial" panose="020B0604020202020204" pitchFamily="34" charset="0"/>
              </a:rPr>
              <a:t>permanente</a:t>
            </a:r>
            <a:r>
              <a:rPr lang="nl-BE" altLang="nl-NL" dirty="0">
                <a:latin typeface="Arial" panose="020B0604020202020204" pitchFamily="34" charset="0"/>
              </a:rPr>
              <a:t> gedragsverandering door positieve ervaring</a:t>
            </a:r>
          </a:p>
          <a:p>
            <a:pPr eaLnBrk="1" hangingPunct="1">
              <a:buFontTx/>
              <a:buChar char="-"/>
            </a:pPr>
            <a:endParaRPr lang="nl-BE" altLang="nl-NL" dirty="0">
              <a:latin typeface="Arial" panose="020B0604020202020204" pitchFamily="34" charset="0"/>
            </a:endParaRPr>
          </a:p>
          <a:p>
            <a:pPr eaLnBrk="1" hangingPunct="1">
              <a:buFontTx/>
              <a:buChar char="-"/>
            </a:pPr>
            <a:endParaRPr lang="nl-BE" altLang="nl-NL" dirty="0">
              <a:latin typeface="Arial" panose="020B0604020202020204" pitchFamily="34" charset="0"/>
            </a:endParaRPr>
          </a:p>
          <a:p>
            <a:pPr eaLnBrk="1" hangingPunct="1"/>
            <a:endParaRPr lang="nl-BE" altLang="nl-NL" dirty="0">
              <a:latin typeface="Arial" panose="020B0604020202020204" pitchFamily="34" charset="0"/>
            </a:endParaRPr>
          </a:p>
        </p:txBody>
      </p:sp>
    </p:spTree>
    <p:extLst>
      <p:ext uri="{BB962C8B-B14F-4D97-AF65-F5344CB8AC3E}">
        <p14:creationId xmlns:p14="http://schemas.microsoft.com/office/powerpoint/2010/main" val="238032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a:extLst>
              <a:ext uri="{FF2B5EF4-FFF2-40B4-BE49-F238E27FC236}">
                <a16:creationId xmlns:a16="http://schemas.microsoft.com/office/drawing/2014/main" id="{CA84332E-3521-4B43-8ABC-871BBE8D55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8D4CCC-4D86-4DCB-AED3-24441CC27A06}" type="slidenum">
              <a:rPr lang="nl-NL" altLang="nl-NL"/>
              <a:pPr>
                <a:spcBef>
                  <a:spcPct val="0"/>
                </a:spcBef>
              </a:pPr>
              <a:t>6</a:t>
            </a:fld>
            <a:endParaRPr lang="nl-NL" altLang="nl-NL"/>
          </a:p>
        </p:txBody>
      </p:sp>
      <p:sp>
        <p:nvSpPr>
          <p:cNvPr id="11266" name="Rectangle 2">
            <a:extLst>
              <a:ext uri="{FF2B5EF4-FFF2-40B4-BE49-F238E27FC236}">
                <a16:creationId xmlns:a16="http://schemas.microsoft.com/office/drawing/2014/main" id="{36CB417E-1E4D-433C-B077-68F54180B0E5}"/>
              </a:ext>
            </a:extLst>
          </p:cNvPr>
          <p:cNvSpPr>
            <a:spLocks noGrp="1" noRot="1" noChangeAspect="1" noChangeArrowheads="1" noTextEdit="1"/>
          </p:cNvSpPr>
          <p:nvPr>
            <p:ph type="sldImg"/>
          </p:nvPr>
        </p:nvSpPr>
        <p:spPr>
          <a:xfrm>
            <a:off x="917575" y="744538"/>
            <a:ext cx="4962525" cy="3722687"/>
          </a:xfrm>
          <a:ln/>
        </p:spPr>
      </p:sp>
      <p:sp>
        <p:nvSpPr>
          <p:cNvPr id="11267" name="Rectangle 3">
            <a:extLst>
              <a:ext uri="{FF2B5EF4-FFF2-40B4-BE49-F238E27FC236}">
                <a16:creationId xmlns:a16="http://schemas.microsoft.com/office/drawing/2014/main" id="{17D8725B-6A37-43E8-AAB4-238069BBB5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dirty="0">
                <a:latin typeface="Times" pitchFamily="2" charset="0"/>
                <a:ea typeface="ＭＳ Ｐゴシック" panose="020B0600070205080204" pitchFamily="34" charset="-128"/>
              </a:rPr>
              <a:t>Piramide van Maslow. De motivatie om te leren op die manier zoals dat gebeurt tijdens de BLS-providers course en instructeursopleiding heeft vooral betrekking op de bovenste twee lagen.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84D00992-6F93-43E1-A7E7-FFC42DFF3A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F325C4-5933-4359-A360-D9CEB9FFB8CD}" type="slidenum">
              <a:rPr lang="nl-NL" altLang="nl-NL"/>
              <a:pPr>
                <a:spcBef>
                  <a:spcPct val="0"/>
                </a:spcBef>
              </a:pPr>
              <a:t>7</a:t>
            </a:fld>
            <a:endParaRPr lang="nl-NL" altLang="nl-NL"/>
          </a:p>
        </p:txBody>
      </p:sp>
      <p:sp>
        <p:nvSpPr>
          <p:cNvPr id="7170" name="Rectangle 2">
            <a:extLst>
              <a:ext uri="{FF2B5EF4-FFF2-40B4-BE49-F238E27FC236}">
                <a16:creationId xmlns:a16="http://schemas.microsoft.com/office/drawing/2014/main" id="{6053E70F-B612-43D0-9C65-F4F3A517921A}"/>
              </a:ext>
            </a:extLst>
          </p:cNvPr>
          <p:cNvSpPr>
            <a:spLocks noGrp="1" noRot="1" noChangeAspect="1" noChangeArrowheads="1" noTextEdit="1"/>
          </p:cNvSpPr>
          <p:nvPr>
            <p:ph type="sldImg"/>
          </p:nvPr>
        </p:nvSpPr>
        <p:spPr>
          <a:xfrm>
            <a:off x="917575" y="744538"/>
            <a:ext cx="4962525" cy="3722687"/>
          </a:xfrm>
          <a:ln/>
        </p:spPr>
      </p:sp>
      <p:sp>
        <p:nvSpPr>
          <p:cNvPr id="7171" name="Rectangle 3">
            <a:extLst>
              <a:ext uri="{FF2B5EF4-FFF2-40B4-BE49-F238E27FC236}">
                <a16:creationId xmlns:a16="http://schemas.microsoft.com/office/drawing/2014/main" id="{9CA4811F-069E-4E56-8FFA-18966147DA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nl-NL" sz="1200" dirty="0" err="1"/>
              <a:t>Niet</a:t>
            </a:r>
            <a:r>
              <a:rPr lang="en-US" altLang="nl-NL" sz="1200" dirty="0"/>
              <a:t> </a:t>
            </a:r>
            <a:r>
              <a:rPr lang="en-US" altLang="nl-NL" sz="1200" dirty="0" err="1"/>
              <a:t>verder</a:t>
            </a:r>
            <a:r>
              <a:rPr lang="en-US" altLang="nl-NL" sz="1200" dirty="0"/>
              <a:t> </a:t>
            </a:r>
            <a:r>
              <a:rPr lang="en-US" altLang="nl-NL" sz="1200" dirty="0" err="1"/>
              <a:t>gaan</a:t>
            </a:r>
            <a:r>
              <a:rPr lang="en-US" altLang="nl-NL" sz="1200" dirty="0"/>
              <a:t>, </a:t>
            </a:r>
            <a:r>
              <a:rPr lang="en-US" altLang="nl-NL" sz="1200" dirty="0" err="1"/>
              <a:t>als</a:t>
            </a:r>
            <a:r>
              <a:rPr lang="en-US" altLang="nl-NL" sz="1200" dirty="0"/>
              <a:t> </a:t>
            </a:r>
            <a:r>
              <a:rPr lang="en-US" altLang="nl-NL" sz="1200" dirty="0" err="1"/>
              <a:t>vaardigheid</a:t>
            </a:r>
            <a:r>
              <a:rPr lang="en-US" altLang="nl-NL" sz="1200" dirty="0"/>
              <a:t> </a:t>
            </a:r>
            <a:r>
              <a:rPr lang="en-US" altLang="nl-NL" sz="1200" dirty="0" err="1"/>
              <a:t>niet</a:t>
            </a:r>
            <a:r>
              <a:rPr lang="en-US" altLang="nl-NL" sz="1200" dirty="0"/>
              <a:t> </a:t>
            </a:r>
            <a:r>
              <a:rPr lang="en-US" altLang="nl-NL" sz="1200" dirty="0" err="1"/>
              <a:t>beheerst</a:t>
            </a:r>
            <a:r>
              <a:rPr lang="en-US" altLang="nl-NL" sz="1200" dirty="0"/>
              <a:t> </a:t>
            </a:r>
            <a:r>
              <a:rPr lang="en-US" altLang="nl-NL" sz="1200" dirty="0" err="1"/>
              <a:t>wordt</a:t>
            </a:r>
            <a:r>
              <a:rPr lang="en-US" altLang="nl-NL" sz="1200" dirty="0"/>
              <a:t>. </a:t>
            </a:r>
            <a:r>
              <a:rPr lang="en-US" altLang="nl-NL" sz="1200" dirty="0" err="1"/>
              <a:t>Geen</a:t>
            </a:r>
            <a:r>
              <a:rPr lang="en-US" altLang="nl-NL" sz="1200" dirty="0"/>
              <a:t> </a:t>
            </a:r>
            <a:r>
              <a:rPr lang="en-US" altLang="nl-NL" sz="1200" dirty="0" err="1"/>
              <a:t>toetsing</a:t>
            </a:r>
            <a:r>
              <a:rPr lang="en-US" altLang="nl-NL" sz="1200" dirty="0"/>
              <a:t> </a:t>
            </a:r>
            <a:r>
              <a:rPr lang="en-US" altLang="nl-NL" sz="1200" dirty="0" err="1"/>
              <a:t>nodig</a:t>
            </a:r>
            <a:r>
              <a:rPr lang="en-US" altLang="nl-NL" sz="1200" dirty="0"/>
              <a:t> </a:t>
            </a:r>
            <a:r>
              <a:rPr lang="en-US" altLang="nl-NL" sz="1200" dirty="0" err="1"/>
              <a:t>bij</a:t>
            </a:r>
            <a:r>
              <a:rPr lang="en-US" altLang="nl-NL" sz="1200" dirty="0"/>
              <a:t> provider cursus, want je </a:t>
            </a:r>
            <a:r>
              <a:rPr lang="en-US" altLang="nl-NL" sz="1200" dirty="0" err="1"/>
              <a:t>gaat</a:t>
            </a:r>
            <a:r>
              <a:rPr lang="en-US" altLang="nl-NL" sz="1200" dirty="0"/>
              <a:t> pas </a:t>
            </a:r>
            <a:r>
              <a:rPr lang="en-US" altLang="nl-NL" sz="1200" dirty="0" err="1"/>
              <a:t>verder</a:t>
            </a:r>
            <a:r>
              <a:rPr lang="en-US" altLang="nl-NL" sz="1200" dirty="0"/>
              <a:t> </a:t>
            </a:r>
            <a:r>
              <a:rPr lang="en-US" altLang="nl-NL" sz="1200" dirty="0" err="1"/>
              <a:t>als</a:t>
            </a:r>
            <a:r>
              <a:rPr lang="en-US" altLang="nl-NL" sz="1200" dirty="0"/>
              <a:t> </a:t>
            </a:r>
            <a:r>
              <a:rPr lang="en-US" altLang="nl-NL" sz="1200" dirty="0" err="1"/>
              <a:t>iedereen</a:t>
            </a:r>
            <a:r>
              <a:rPr lang="en-US" altLang="nl-NL" sz="1200" dirty="0"/>
              <a:t> de </a:t>
            </a:r>
            <a:r>
              <a:rPr lang="en-US" altLang="nl-NL" sz="1200" dirty="0" err="1"/>
              <a:t>voorgaande</a:t>
            </a:r>
            <a:r>
              <a:rPr lang="en-US" altLang="nl-NL" sz="1200" dirty="0"/>
              <a:t> </a:t>
            </a:r>
            <a:r>
              <a:rPr lang="en-US" altLang="nl-NL" sz="1200" dirty="0" err="1"/>
              <a:t>stappen</a:t>
            </a:r>
            <a:r>
              <a:rPr lang="en-US" altLang="nl-NL" sz="1200" dirty="0"/>
              <a:t> </a:t>
            </a:r>
            <a:r>
              <a:rPr lang="en-US" altLang="nl-NL" sz="1200" dirty="0" err="1"/>
              <a:t>goed</a:t>
            </a:r>
            <a:r>
              <a:rPr lang="en-US" altLang="nl-NL" sz="1200" dirty="0"/>
              <a:t> </a:t>
            </a:r>
            <a:r>
              <a:rPr lang="en-US" altLang="nl-NL" sz="1200" dirty="0" err="1"/>
              <a:t>beheerst</a:t>
            </a:r>
            <a:r>
              <a:rPr lang="en-US" altLang="nl-NL" sz="1200" dirty="0"/>
              <a:t>. </a:t>
            </a:r>
            <a:r>
              <a:rPr lang="en-US" altLang="nl-NL" sz="1200" dirty="0" err="1"/>
              <a:t>Dat</a:t>
            </a:r>
            <a:r>
              <a:rPr lang="en-US" altLang="nl-NL" sz="1200" dirty="0"/>
              <a:t> is je </a:t>
            </a:r>
            <a:r>
              <a:rPr lang="en-US" altLang="nl-NL" sz="1200" dirty="0" err="1"/>
              <a:t>toets</a:t>
            </a:r>
            <a:r>
              <a:rPr lang="en-US" altLang="nl-NL" sz="1200" dirty="0"/>
              <a:t> moment. </a:t>
            </a:r>
            <a:r>
              <a:rPr lang="en-US" altLang="nl-NL" sz="1200" dirty="0" err="1"/>
              <a:t>Dat</a:t>
            </a:r>
            <a:r>
              <a:rPr lang="en-US" altLang="nl-NL" sz="1200" dirty="0"/>
              <a:t> </a:t>
            </a:r>
            <a:r>
              <a:rPr lang="en-US" altLang="nl-NL" sz="1200" dirty="0" err="1"/>
              <a:t>vraagt</a:t>
            </a:r>
            <a:r>
              <a:rPr lang="en-US" altLang="nl-NL" sz="1200" dirty="0"/>
              <a:t> </a:t>
            </a:r>
            <a:r>
              <a:rPr lang="en-US" altLang="nl-NL" sz="1200" dirty="0" err="1"/>
              <a:t>veel</a:t>
            </a:r>
            <a:r>
              <a:rPr lang="en-US" altLang="nl-NL" sz="1200" dirty="0"/>
              <a:t> </a:t>
            </a:r>
            <a:r>
              <a:rPr lang="en-US" altLang="nl-NL" sz="1200" dirty="0" err="1"/>
              <a:t>oefenen</a:t>
            </a:r>
            <a:r>
              <a:rPr lang="en-US" altLang="nl-NL" sz="1200" dirty="0"/>
              <a:t>, </a:t>
            </a:r>
            <a:r>
              <a:rPr lang="en-US" altLang="nl-NL" sz="1200" dirty="0" err="1"/>
              <a:t>directe</a:t>
            </a:r>
            <a:r>
              <a:rPr lang="en-US" altLang="nl-NL" sz="1200" dirty="0"/>
              <a:t> feedback en </a:t>
            </a:r>
            <a:r>
              <a:rPr lang="en-US" altLang="nl-NL" sz="1200" dirty="0" err="1"/>
              <a:t>weer</a:t>
            </a:r>
            <a:r>
              <a:rPr lang="en-US" altLang="nl-NL" sz="1200" dirty="0"/>
              <a:t> </a:t>
            </a:r>
            <a:r>
              <a:rPr lang="en-US" altLang="nl-NL" sz="1200" dirty="0" err="1"/>
              <a:t>oefenen</a:t>
            </a:r>
            <a:r>
              <a:rPr lang="en-US" altLang="nl-NL" sz="1200" dirty="0"/>
              <a:t> tot </a:t>
            </a:r>
            <a:r>
              <a:rPr lang="en-US" altLang="nl-NL" sz="1200" dirty="0" err="1"/>
              <a:t>beheersing</a:t>
            </a:r>
            <a:r>
              <a:rPr lang="en-US" altLang="nl-NL" sz="1200" dirty="0"/>
              <a:t> is </a:t>
            </a:r>
            <a:r>
              <a:rPr lang="en-US" altLang="nl-NL" sz="1200" dirty="0" err="1"/>
              <a:t>bereikt</a:t>
            </a:r>
            <a:r>
              <a:rPr lang="en-US" altLang="nl-NL" sz="1200" dirty="0"/>
              <a:t>.</a:t>
            </a:r>
          </a:p>
          <a:p>
            <a:pPr eaLnBrk="1" hangingPunct="1"/>
            <a:endParaRPr lang="nl-NL" altLang="nl-NL" dirty="0">
              <a:latin typeface="Arial" panose="020B0604020202020204" pitchFamily="34" charset="0"/>
            </a:endParaRPr>
          </a:p>
          <a:p>
            <a:pPr eaLnBrk="1" hangingPunct="1"/>
            <a:r>
              <a:rPr lang="nl-NL" altLang="nl-NL" dirty="0">
                <a:latin typeface="Arial" panose="020B0604020202020204" pitchFamily="34" charset="0"/>
              </a:rPr>
              <a:t>Complexiteit vergroten middels scenario training pas in opfriscursus. Eerste drie stappen tijdens provider cursus</a:t>
            </a:r>
          </a:p>
        </p:txBody>
      </p:sp>
    </p:spTree>
    <p:extLst>
      <p:ext uri="{BB962C8B-B14F-4D97-AF65-F5344CB8AC3E}">
        <p14:creationId xmlns:p14="http://schemas.microsoft.com/office/powerpoint/2010/main" val="422608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8531A2D2-B712-4019-9AF4-81C44B11047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AA25E4-7FDA-4DCD-9B5E-D813190C6842}" type="slidenum">
              <a:rPr lang="nl-NL" altLang="nl-NL"/>
              <a:pPr>
                <a:spcBef>
                  <a:spcPct val="0"/>
                </a:spcBef>
              </a:pPr>
              <a:t>8</a:t>
            </a:fld>
            <a:endParaRPr lang="nl-NL" altLang="nl-NL"/>
          </a:p>
        </p:txBody>
      </p:sp>
      <p:sp>
        <p:nvSpPr>
          <p:cNvPr id="56322" name="Rectangle 2">
            <a:extLst>
              <a:ext uri="{FF2B5EF4-FFF2-40B4-BE49-F238E27FC236}">
                <a16:creationId xmlns:a16="http://schemas.microsoft.com/office/drawing/2014/main" id="{358BCC53-3967-4114-9BC5-C206C9DF724A}"/>
              </a:ext>
            </a:extLst>
          </p:cNvPr>
          <p:cNvSpPr>
            <a:spLocks noGrp="1" noRot="1" noChangeAspect="1" noChangeArrowheads="1" noTextEdit="1"/>
          </p:cNvSpPr>
          <p:nvPr>
            <p:ph type="sldImg"/>
          </p:nvPr>
        </p:nvSpPr>
        <p:spPr>
          <a:xfrm>
            <a:off x="917575" y="744538"/>
            <a:ext cx="4962525" cy="3722687"/>
          </a:xfrm>
          <a:ln/>
        </p:spPr>
      </p:sp>
      <p:sp>
        <p:nvSpPr>
          <p:cNvPr id="56323" name="Rectangle 3">
            <a:extLst>
              <a:ext uri="{FF2B5EF4-FFF2-40B4-BE49-F238E27FC236}">
                <a16:creationId xmlns:a16="http://schemas.microsoft.com/office/drawing/2014/main" id="{CA2FD900-F77E-4CDC-B10E-EF7D4927BF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ndParaRPr>
          </a:p>
        </p:txBody>
      </p:sp>
    </p:spTree>
    <p:extLst>
      <p:ext uri="{BB962C8B-B14F-4D97-AF65-F5344CB8AC3E}">
        <p14:creationId xmlns:p14="http://schemas.microsoft.com/office/powerpoint/2010/main" val="69119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a:extLst>
              <a:ext uri="{FF2B5EF4-FFF2-40B4-BE49-F238E27FC236}">
                <a16:creationId xmlns:a16="http://schemas.microsoft.com/office/drawing/2014/main" id="{3F275AA2-4B43-4F7B-94DB-ADACA40AA040}"/>
              </a:ext>
            </a:extLst>
          </p:cNvPr>
          <p:cNvSpPr>
            <a:spLocks noGrp="1" noRot="1" noChangeAspect="1" noTextEdit="1"/>
          </p:cNvSpPr>
          <p:nvPr>
            <p:ph type="sldImg"/>
          </p:nvPr>
        </p:nvSpPr>
        <p:spPr>
          <a:xfrm>
            <a:off x="917575" y="744538"/>
            <a:ext cx="4962525" cy="3722687"/>
          </a:xfrm>
          <a:ln/>
        </p:spPr>
      </p:sp>
      <p:sp>
        <p:nvSpPr>
          <p:cNvPr id="13314" name="Tijdelijke aanduiding voor notities 2">
            <a:extLst>
              <a:ext uri="{FF2B5EF4-FFF2-40B4-BE49-F238E27FC236}">
                <a16:creationId xmlns:a16="http://schemas.microsoft.com/office/drawing/2014/main" id="{F6ED8757-713E-4424-AA02-15DCE05ED4D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13315" name="Tijdelijke aanduiding voor dianummer 3">
            <a:extLst>
              <a:ext uri="{FF2B5EF4-FFF2-40B4-BE49-F238E27FC236}">
                <a16:creationId xmlns:a16="http://schemas.microsoft.com/office/drawing/2014/main" id="{0CD63860-E57D-43B5-BB2F-FC968F1E9A7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89056-938A-4213-A1EB-241D69493B71}" type="slidenum">
              <a:rPr lang="nl-NL" altLang="nl-NL"/>
              <a:pPr>
                <a:spcBef>
                  <a:spcPct val="0"/>
                </a:spcBef>
              </a:pPr>
              <a:t>9</a:t>
            </a:fld>
            <a:endParaRPr lang="nl-NL" alt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a:extLst>
              <a:ext uri="{FF2B5EF4-FFF2-40B4-BE49-F238E27FC236}">
                <a16:creationId xmlns:a16="http://schemas.microsoft.com/office/drawing/2014/main" id="{F8A90123-A530-4C68-9937-18FDEDDF416D}"/>
              </a:ext>
            </a:extLst>
          </p:cNvPr>
          <p:cNvSpPr>
            <a:spLocks noGrp="1" noRot="1" noChangeAspect="1" noTextEdit="1"/>
          </p:cNvSpPr>
          <p:nvPr>
            <p:ph type="sldImg"/>
          </p:nvPr>
        </p:nvSpPr>
        <p:spPr>
          <a:xfrm>
            <a:off x="917575" y="744538"/>
            <a:ext cx="4962525" cy="3722687"/>
          </a:xfrm>
          <a:ln/>
        </p:spPr>
      </p:sp>
      <p:sp>
        <p:nvSpPr>
          <p:cNvPr id="15362" name="Tijdelijke aanduiding voor notities 2">
            <a:extLst>
              <a:ext uri="{FF2B5EF4-FFF2-40B4-BE49-F238E27FC236}">
                <a16:creationId xmlns:a16="http://schemas.microsoft.com/office/drawing/2014/main" id="{BE0BF7CB-4B26-4FDD-8F5B-B6DCF06DE98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15363" name="Tijdelijke aanduiding voor dianummer 3">
            <a:extLst>
              <a:ext uri="{FF2B5EF4-FFF2-40B4-BE49-F238E27FC236}">
                <a16:creationId xmlns:a16="http://schemas.microsoft.com/office/drawing/2014/main" id="{901A0214-800D-4AF8-A205-8F5A2C34324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5BF76B-C3E8-4E3A-80C9-77A64C951330}" type="slidenum">
              <a:rPr lang="nl-NL" altLang="nl-NL"/>
              <a:pPr>
                <a:spcBef>
                  <a:spcPct val="0"/>
                </a:spcBef>
              </a:pPr>
              <a:t>10</a:t>
            </a:fld>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5513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a:t>Klik om de stijl te bewerken</a:t>
            </a:r>
          </a:p>
        </p:txBody>
      </p:sp>
    </p:spTree>
    <p:extLst>
      <p:ext uri="{BB962C8B-B14F-4D97-AF65-F5344CB8AC3E}">
        <p14:creationId xmlns:p14="http://schemas.microsoft.com/office/powerpoint/2010/main" val="419178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19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549275"/>
            <a:ext cx="7734300" cy="533400"/>
          </a:xfrm>
          <a:prstGeom prst="rect">
            <a:avLst/>
          </a:prstGeom>
        </p:spPr>
        <p:txBody>
          <a:bodyPr/>
          <a:lstStyle>
            <a:lvl1pPr>
              <a:defRPr sz="4400">
                <a:latin typeface="+mj-lt"/>
              </a:defRPr>
            </a:lvl1pPr>
          </a:lstStyle>
          <a:p>
            <a:r>
              <a:rPr lang="nl-NL" dirty="0"/>
              <a:t>Klik om de stijl te bewerken</a:t>
            </a:r>
          </a:p>
        </p:txBody>
      </p:sp>
      <p:sp>
        <p:nvSpPr>
          <p:cNvPr id="3" name="Tijdelijke aanduiding voor inhoud 2"/>
          <p:cNvSpPr>
            <a:spLocks noGrp="1"/>
          </p:cNvSpPr>
          <p:nvPr>
            <p:ph idx="1"/>
          </p:nvPr>
        </p:nvSpPr>
        <p:spPr>
          <a:xfrm>
            <a:off x="457200" y="1752600"/>
            <a:ext cx="7696200" cy="4267200"/>
          </a:xfrm>
          <a:prstGeom prst="rect">
            <a:avLst/>
          </a:prstGeo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216880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C0039EF-866C-425A-AA1F-A69E4D999FAB}"/>
              </a:ext>
            </a:extLst>
          </p:cNvPr>
          <p:cNvSpPr>
            <a:spLocks noGrp="1"/>
          </p:cNvSpPr>
          <p:nvPr>
            <p:ph type="ctrTitle" hasCustomPrompt="1"/>
          </p:nvPr>
        </p:nvSpPr>
        <p:spPr>
          <a:xfrm>
            <a:off x="685800" y="1600200"/>
            <a:ext cx="7772400" cy="1655762"/>
          </a:xfrm>
          <a:prstGeom prst="rect">
            <a:avLst/>
          </a:prstGeom>
        </p:spPr>
        <p:txBody>
          <a:bodyPr anchor="t">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nl-NL" dirty="0"/>
              <a:t>Klik om stijl </a:t>
            </a:r>
            <a:br>
              <a:rPr lang="nl-NL" dirty="0"/>
            </a:br>
            <a:r>
              <a:rPr lang="nl-NL" dirty="0"/>
              <a:t>te bewerken</a:t>
            </a:r>
            <a:endParaRPr lang="en-US" dirty="0"/>
          </a:p>
        </p:txBody>
      </p:sp>
      <p:sp>
        <p:nvSpPr>
          <p:cNvPr id="13" name="Subtitle 2">
            <a:extLst>
              <a:ext uri="{FF2B5EF4-FFF2-40B4-BE49-F238E27FC236}">
                <a16:creationId xmlns:a16="http://schemas.microsoft.com/office/drawing/2014/main" id="{176FD51D-1C6E-4C89-ABF7-3F76AA4F8C38}"/>
              </a:ext>
            </a:extLst>
          </p:cNvPr>
          <p:cNvSpPr>
            <a:spLocks noGrp="1"/>
          </p:cNvSpPr>
          <p:nvPr>
            <p:ph type="subTitle" idx="1" hasCustomPrompt="1"/>
          </p:nvPr>
        </p:nvSpPr>
        <p:spPr>
          <a:xfrm>
            <a:off x="685800" y="3677300"/>
            <a:ext cx="4281616" cy="150523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 stijl van het model te bewerken</a:t>
            </a:r>
            <a:endParaRPr lang="en-US" dirty="0"/>
          </a:p>
        </p:txBody>
      </p:sp>
    </p:spTree>
    <p:extLst>
      <p:ext uri="{BB962C8B-B14F-4D97-AF65-F5344CB8AC3E}">
        <p14:creationId xmlns:p14="http://schemas.microsoft.com/office/powerpoint/2010/main" val="1018862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C9F">
            <a:alpha val="25000"/>
          </a:srgbClr>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6558F8E-2953-40DE-A892-D781710DB054}"/>
              </a:ext>
            </a:extLst>
          </p:cNvPr>
          <p:cNvPicPr>
            <a:picLocks noChangeAspect="1"/>
          </p:cNvPicPr>
          <p:nvPr userDrawn="1"/>
        </p:nvPicPr>
        <p:blipFill>
          <a:blip r:embed="rId6"/>
          <a:srcRect/>
          <a:stretch/>
        </p:blipFill>
        <p:spPr>
          <a:xfrm>
            <a:off x="0" y="12700"/>
            <a:ext cx="9144000" cy="6845300"/>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20" r:id="rId2"/>
    <p:sldLayoutId id="2147483821" r:id="rId3"/>
    <p:sldLayoutId id="2147483827"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A8F98F4-39E0-4FB8-AC90-810564F8003E}"/>
              </a:ext>
            </a:extLst>
          </p:cNvPr>
          <p:cNvPicPr>
            <a:picLocks noChangeAspect="1"/>
          </p:cNvPicPr>
          <p:nvPr userDrawn="1"/>
        </p:nvPicPr>
        <p:blipFill>
          <a:blip r:embed="rId3"/>
          <a:srcRect/>
          <a:stretch/>
        </p:blipFill>
        <p:spPr>
          <a:xfrm>
            <a:off x="0" y="12700"/>
            <a:ext cx="9144000" cy="6845300"/>
          </a:xfrm>
          <a:prstGeom prst="rect">
            <a:avLst/>
          </a:prstGeom>
        </p:spPr>
      </p:pic>
      <p:pic>
        <p:nvPicPr>
          <p:cNvPr id="10" name="Afbeelding 9">
            <a:extLst>
              <a:ext uri="{FF2B5EF4-FFF2-40B4-BE49-F238E27FC236}">
                <a16:creationId xmlns:a16="http://schemas.microsoft.com/office/drawing/2014/main" id="{D5755AC2-4F99-4E63-A752-5767061F5659}"/>
              </a:ext>
            </a:extLst>
          </p:cNvPr>
          <p:cNvPicPr/>
          <p:nvPr userDrawn="1"/>
        </p:nvPicPr>
        <p:blipFill>
          <a:blip r:embed="rId4"/>
          <a:stretch>
            <a:fillRect/>
          </a:stretch>
        </p:blipFill>
        <p:spPr>
          <a:xfrm>
            <a:off x="5812389" y="1987550"/>
            <a:ext cx="2768600" cy="2882900"/>
          </a:xfrm>
          <a:prstGeom prst="rect">
            <a:avLst/>
          </a:prstGeom>
        </p:spPr>
      </p:pic>
    </p:spTree>
    <p:extLst>
      <p:ext uri="{BB962C8B-B14F-4D97-AF65-F5344CB8AC3E}">
        <p14:creationId xmlns:p14="http://schemas.microsoft.com/office/powerpoint/2010/main" val="3650727854"/>
      </p:ext>
    </p:extLst>
  </p:cSld>
  <p:clrMap bg1="lt1" tx1="dk1" bg2="lt2" tx2="dk2" accent1="accent1" accent2="accent2" accent3="accent3" accent4="accent4" accent5="accent5" accent6="accent6" hlink="hlink" folHlink="folHlink"/>
  <p:sldLayoutIdLst>
    <p:sldLayoutId id="21474838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watch?v=0aE7xZBFb0s"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31001-2002-4E4B-A1E6-CC6FC0EFFE3D}"/>
              </a:ext>
            </a:extLst>
          </p:cNvPr>
          <p:cNvSpPr>
            <a:spLocks noGrp="1"/>
          </p:cNvSpPr>
          <p:nvPr>
            <p:ph type="ctrTitle"/>
          </p:nvPr>
        </p:nvSpPr>
        <p:spPr/>
        <p:txBody>
          <a:bodyPr/>
          <a:lstStyle/>
          <a:p>
            <a:r>
              <a:rPr lang="nl-NL" dirty="0"/>
              <a:t>Leren reanimeren</a:t>
            </a:r>
            <a:br>
              <a:rPr lang="nl-NL" dirty="0"/>
            </a:br>
            <a:r>
              <a:rPr lang="nl-NL" dirty="0"/>
              <a:t>Deel 1</a:t>
            </a:r>
          </a:p>
        </p:txBody>
      </p:sp>
      <p:sp>
        <p:nvSpPr>
          <p:cNvPr id="3" name="Ondertitel 2">
            <a:extLst>
              <a:ext uri="{FF2B5EF4-FFF2-40B4-BE49-F238E27FC236}">
                <a16:creationId xmlns:a16="http://schemas.microsoft.com/office/drawing/2014/main" id="{C57BB1C8-2B12-4163-B4D8-88EA9641F569}"/>
              </a:ext>
            </a:extLst>
          </p:cNvPr>
          <p:cNvSpPr>
            <a:spLocks noGrp="1"/>
          </p:cNvSpPr>
          <p:nvPr>
            <p:ph type="subTitle" idx="1"/>
          </p:nvPr>
        </p:nvSpPr>
        <p:spPr/>
        <p:txBody>
          <a:bodyPr/>
          <a:lstStyle/>
          <a:p>
            <a:r>
              <a:rPr lang="nl-NL" dirty="0"/>
              <a:t>Hoe bereik je het beste resultaat met reanimatie onderwijs</a:t>
            </a:r>
          </a:p>
        </p:txBody>
      </p:sp>
      <p:pic>
        <p:nvPicPr>
          <p:cNvPr id="4" name="Afbeelding 3">
            <a:extLst>
              <a:ext uri="{FF2B5EF4-FFF2-40B4-BE49-F238E27FC236}">
                <a16:creationId xmlns:a16="http://schemas.microsoft.com/office/drawing/2014/main" id="{5D16B9A9-F8F8-43FE-B843-73F12DA1E6F6}"/>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65292" y="6160838"/>
            <a:ext cx="1316321" cy="475397"/>
          </a:xfrm>
          <a:prstGeom prst="rect">
            <a:avLst/>
          </a:prstGeom>
        </p:spPr>
      </p:pic>
      <p:pic>
        <p:nvPicPr>
          <p:cNvPr id="6" name="Afbeelding 5">
            <a:extLst>
              <a:ext uri="{FF2B5EF4-FFF2-40B4-BE49-F238E27FC236}">
                <a16:creationId xmlns:a16="http://schemas.microsoft.com/office/drawing/2014/main" id="{98DE14C0-E304-4E15-A5E3-FE3D87E1DA62}"/>
              </a:ext>
            </a:extLst>
          </p:cNvPr>
          <p:cNvPicPr/>
          <p:nvPr/>
        </p:nvPicPr>
        <p:blipFill>
          <a:blip r:embed="rId4">
            <a:extLst>
              <a:ext uri="{28A0092B-C50C-407E-A947-70E740481C1C}">
                <a14:useLocalDpi xmlns:a14="http://schemas.microsoft.com/office/drawing/2010/main" val="0"/>
              </a:ext>
            </a:extLst>
          </a:blip>
          <a:stretch>
            <a:fillRect/>
          </a:stretch>
        </p:blipFill>
        <p:spPr>
          <a:xfrm>
            <a:off x="6266675" y="435756"/>
            <a:ext cx="1886917" cy="798311"/>
          </a:xfrm>
          <a:prstGeom prst="rect">
            <a:avLst/>
          </a:prstGeom>
        </p:spPr>
      </p:pic>
    </p:spTree>
    <p:extLst>
      <p:ext uri="{BB962C8B-B14F-4D97-AF65-F5344CB8AC3E}">
        <p14:creationId xmlns:p14="http://schemas.microsoft.com/office/powerpoint/2010/main" val="405966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CE7E79D5-8FF7-4CFE-A36B-D79D85B946BB}"/>
              </a:ext>
            </a:extLst>
          </p:cNvPr>
          <p:cNvGraphicFramePr>
            <a:graphicFrameLocks noGrp="1"/>
          </p:cNvGraphicFramePr>
          <p:nvPr>
            <p:ph sz="half" idx="1"/>
            <p:extLst>
              <p:ext uri="{D42A27DB-BD31-4B8C-83A1-F6EECF244321}">
                <p14:modId xmlns:p14="http://schemas.microsoft.com/office/powerpoint/2010/main" val="1210311826"/>
              </p:ext>
            </p:extLst>
          </p:nvPr>
        </p:nvGraphicFramePr>
        <p:xfrm>
          <a:off x="577725" y="441642"/>
          <a:ext cx="7515225" cy="5057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Tijdelijke aanduiding voor inhoud 3">
            <a:extLst>
              <a:ext uri="{FF2B5EF4-FFF2-40B4-BE49-F238E27FC236}">
                <a16:creationId xmlns:a16="http://schemas.microsoft.com/office/drawing/2014/main" id="{B013A598-F1B3-457F-8AB0-F567C276340B}"/>
              </a:ext>
            </a:extLst>
          </p:cNvPr>
          <p:cNvSpPr>
            <a:spLocks noGrp="1"/>
          </p:cNvSpPr>
          <p:nvPr>
            <p:ph sz="half" idx="2"/>
          </p:nvPr>
        </p:nvSpPr>
        <p:spPr bwMode="auto">
          <a:xfrm>
            <a:off x="4983178" y="1257161"/>
            <a:ext cx="4038600" cy="440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nl-NL" sz="2400" dirty="0" err="1"/>
              <a:t>Bewustmaking</a:t>
            </a:r>
            <a:r>
              <a:rPr lang="en-US" altLang="nl-NL" sz="2400" dirty="0"/>
              <a:t> (Priming)</a:t>
            </a:r>
          </a:p>
          <a:p>
            <a:r>
              <a:rPr lang="en-US" altLang="nl-NL" sz="2400" dirty="0" err="1"/>
              <a:t>Eerste</a:t>
            </a:r>
            <a:r>
              <a:rPr lang="en-US" altLang="nl-NL" sz="2400" dirty="0"/>
              <a:t> </a:t>
            </a:r>
            <a:r>
              <a:rPr lang="en-US" altLang="nl-NL" sz="2400" dirty="0" err="1"/>
              <a:t>kennismaking</a:t>
            </a:r>
            <a:endParaRPr lang="en-US" altLang="nl-NL" sz="2400" dirty="0"/>
          </a:p>
        </p:txBody>
      </p:sp>
      <p:sp>
        <p:nvSpPr>
          <p:cNvPr id="3" name="Rectangle 4">
            <a:extLst>
              <a:ext uri="{FF2B5EF4-FFF2-40B4-BE49-F238E27FC236}">
                <a16:creationId xmlns:a16="http://schemas.microsoft.com/office/drawing/2014/main" id="{808B81ED-9525-4952-94B8-88C69A50BA82}"/>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Presentatie</a:t>
            </a:r>
            <a:endParaRPr lang="en-US" altLang="nl-NL" dirty="0">
              <a:solidFill>
                <a:srgbClr val="084077"/>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41" name="Rectangle 5">
            <a:extLst>
              <a:ext uri="{FF2B5EF4-FFF2-40B4-BE49-F238E27FC236}">
                <a16:creationId xmlns:a16="http://schemas.microsoft.com/office/drawing/2014/main" id="{C6EE2E1C-26B9-4448-B2B2-95194C49DA5A}"/>
              </a:ext>
            </a:extLst>
          </p:cNvPr>
          <p:cNvSpPr>
            <a:spLocks noChangeArrowheads="1"/>
          </p:cNvSpPr>
          <p:nvPr/>
        </p:nvSpPr>
        <p:spPr bwMode="auto">
          <a:xfrm>
            <a:off x="4600575" y="4045450"/>
            <a:ext cx="4543425"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357188" indent="-357188">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Aft>
                <a:spcPct val="45000"/>
              </a:spcAft>
              <a:buClr>
                <a:schemeClr val="tx1"/>
              </a:buClr>
              <a:buSzPts val="2800"/>
              <a:buFont typeface="Univers" panose="020B0503020202020204" pitchFamily="34" charset="0"/>
              <a:buNone/>
            </a:pPr>
            <a:r>
              <a:rPr lang="nl-NL" altLang="nl-NL" sz="2400" noProof="1">
                <a:cs typeface="Lucida Sans Unicode" panose="020B0602030504020204" pitchFamily="34" charset="0"/>
              </a:rPr>
              <a:t>Lange duur geheugen</a:t>
            </a:r>
          </a:p>
          <a:p>
            <a:pPr>
              <a:spcAft>
                <a:spcPct val="45000"/>
              </a:spcAft>
              <a:buClr>
                <a:schemeClr val="tx1"/>
              </a:buClr>
              <a:buSzPts val="2800"/>
              <a:buFont typeface="Univers" panose="020B0503020202020204" pitchFamily="34" charset="0"/>
              <a:buChar char="–"/>
            </a:pPr>
            <a:r>
              <a:rPr lang="nl-NL" altLang="nl-NL" sz="2400" noProof="1">
                <a:cs typeface="Lucida Sans Unicode" panose="020B0602030504020204" pitchFamily="34" charset="0"/>
              </a:rPr>
              <a:t>onbeperkte capaciteit</a:t>
            </a:r>
            <a:endParaRPr lang="nl-NL" altLang="nl-NL" sz="2400" dirty="0">
              <a:cs typeface="Lucida Sans Unicode" panose="020B0602030504020204" pitchFamily="34" charset="0"/>
            </a:endParaRPr>
          </a:p>
          <a:p>
            <a:pPr>
              <a:spcAft>
                <a:spcPct val="45000"/>
              </a:spcAft>
              <a:buClr>
                <a:schemeClr val="tx1"/>
              </a:buClr>
              <a:buSzPts val="2800"/>
              <a:buFont typeface="Univers" panose="020B0503020202020204" pitchFamily="34" charset="0"/>
              <a:buChar char="–"/>
            </a:pPr>
            <a:r>
              <a:rPr lang="nl-NL" altLang="nl-NL" sz="2400" noProof="1">
                <a:cs typeface="Lucida Sans Unicode" panose="020B0602030504020204" pitchFamily="34" charset="0"/>
              </a:rPr>
              <a:t>verwerkt en gestructureerd</a:t>
            </a:r>
            <a:endParaRPr lang="nl-NL" altLang="nl-NL" sz="2400" dirty="0">
              <a:cs typeface="Lucida Sans Unicode" panose="020B0602030504020204" pitchFamily="34" charset="0"/>
            </a:endParaRPr>
          </a:p>
          <a:p>
            <a:pPr>
              <a:spcAft>
                <a:spcPct val="45000"/>
              </a:spcAft>
              <a:buClr>
                <a:schemeClr val="tx1"/>
              </a:buClr>
              <a:buSzPts val="2800"/>
              <a:buFont typeface="Univers" panose="020B0503020202020204" pitchFamily="34" charset="0"/>
              <a:buChar char="–"/>
            </a:pPr>
            <a:r>
              <a:rPr lang="nl-NL" altLang="nl-NL" sz="2400" noProof="1">
                <a:cs typeface="Lucida Sans Unicode" panose="020B0602030504020204" pitchFamily="34" charset="0"/>
              </a:rPr>
              <a:t>vergeten ?</a:t>
            </a:r>
          </a:p>
        </p:txBody>
      </p:sp>
      <p:sp>
        <p:nvSpPr>
          <p:cNvPr id="526340" name="Rectangle 4">
            <a:extLst>
              <a:ext uri="{FF2B5EF4-FFF2-40B4-BE49-F238E27FC236}">
                <a16:creationId xmlns:a16="http://schemas.microsoft.com/office/drawing/2014/main" id="{09DF8DEC-F81F-44A2-AED1-27AF9429C49E}"/>
              </a:ext>
            </a:extLst>
          </p:cNvPr>
          <p:cNvSpPr>
            <a:spLocks noChangeArrowheads="1"/>
          </p:cNvSpPr>
          <p:nvPr/>
        </p:nvSpPr>
        <p:spPr bwMode="auto">
          <a:xfrm>
            <a:off x="611188" y="4045450"/>
            <a:ext cx="4267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357188" indent="-357188">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Aft>
                <a:spcPct val="25000"/>
              </a:spcAft>
              <a:buClr>
                <a:schemeClr val="tx1"/>
              </a:buClr>
              <a:buSzPts val="2800"/>
              <a:buFont typeface="Univers" panose="020B0503020202020204" pitchFamily="34" charset="0"/>
              <a:buNone/>
            </a:pPr>
            <a:r>
              <a:rPr lang="nl-NL" altLang="nl-NL" sz="2400" noProof="1">
                <a:cs typeface="Lucida Sans Unicode" panose="020B0602030504020204" pitchFamily="34" charset="0"/>
              </a:rPr>
              <a:t>Werkgeheugen</a:t>
            </a:r>
          </a:p>
          <a:p>
            <a:pPr>
              <a:spcAft>
                <a:spcPct val="25000"/>
              </a:spcAft>
              <a:buClr>
                <a:schemeClr val="tx1"/>
              </a:buClr>
              <a:buSzPts val="2800"/>
              <a:buFont typeface="Univers" panose="020B0503020202020204" pitchFamily="34" charset="0"/>
              <a:buChar char="–"/>
            </a:pPr>
            <a:r>
              <a:rPr lang="nl-NL" altLang="nl-NL" sz="2400" noProof="1">
                <a:cs typeface="Lucida Sans Unicode" panose="020B0602030504020204" pitchFamily="34" charset="0"/>
              </a:rPr>
              <a:t>beperkte capaciteit </a:t>
            </a:r>
            <a:br>
              <a:rPr lang="nl-NL" altLang="nl-NL" sz="2400" noProof="1">
                <a:cs typeface="Lucida Sans Unicode" panose="020B0602030504020204" pitchFamily="34" charset="0"/>
              </a:rPr>
            </a:br>
            <a:r>
              <a:rPr lang="nl-NL" altLang="nl-NL" sz="2400" noProof="1">
                <a:cs typeface="Lucida Sans Unicode" panose="020B0602030504020204" pitchFamily="34" charset="0"/>
              </a:rPr>
              <a:t>(</a:t>
            </a:r>
            <a:r>
              <a:rPr lang="nl-NL" altLang="nl-NL" sz="2400" dirty="0">
                <a:cs typeface="Lucida Sans Unicode" panose="020B0602030504020204" pitchFamily="34" charset="0"/>
              </a:rPr>
              <a:t>4</a:t>
            </a:r>
            <a:r>
              <a:rPr lang="nl-NL" altLang="nl-NL" sz="2400" noProof="1">
                <a:cs typeface="Lucida Sans Unicode" panose="020B0602030504020204" pitchFamily="34" charset="0"/>
              </a:rPr>
              <a:t> </a:t>
            </a:r>
            <a:r>
              <a:rPr lang="nl-NL" altLang="nl-NL" sz="2400" dirty="0" err="1">
                <a:cs typeface="Lucida Sans Unicode" panose="020B0602030504020204" pitchFamily="34" charset="0"/>
              </a:rPr>
              <a:t>chunks</a:t>
            </a:r>
            <a:r>
              <a:rPr lang="nl-NL" altLang="nl-NL" sz="2400" noProof="1">
                <a:cs typeface="Lucida Sans Unicode" panose="020B0602030504020204" pitchFamily="34" charset="0"/>
              </a:rPr>
              <a:t>)</a:t>
            </a:r>
            <a:endParaRPr lang="nl-NL" altLang="nl-NL" sz="2400" dirty="0">
              <a:cs typeface="Lucida Sans Unicode" panose="020B0602030504020204" pitchFamily="34" charset="0"/>
            </a:endParaRPr>
          </a:p>
          <a:p>
            <a:pPr>
              <a:spcAft>
                <a:spcPct val="25000"/>
              </a:spcAft>
              <a:buClr>
                <a:schemeClr val="tx1"/>
              </a:buClr>
              <a:buSzPts val="2800"/>
              <a:buFont typeface="Univers" panose="020B0503020202020204" pitchFamily="34" charset="0"/>
              <a:buChar char="–"/>
            </a:pPr>
            <a:r>
              <a:rPr lang="nl-NL" altLang="nl-NL" sz="2400" noProof="1">
                <a:cs typeface="Lucida Sans Unicode" panose="020B0602030504020204" pitchFamily="34" charset="0"/>
              </a:rPr>
              <a:t>kortdurend ( 2 - 20 sec.)</a:t>
            </a:r>
            <a:endParaRPr lang="nl-NL" altLang="nl-NL" sz="2400" dirty="0">
              <a:cs typeface="Lucida Sans Unicode" panose="020B0602030504020204" pitchFamily="34" charset="0"/>
            </a:endParaRPr>
          </a:p>
          <a:p>
            <a:pPr>
              <a:spcAft>
                <a:spcPct val="25000"/>
              </a:spcAft>
              <a:buClr>
                <a:schemeClr val="tx1"/>
              </a:buClr>
              <a:buSzPts val="2800"/>
              <a:buFont typeface="Univers" panose="020B0503020202020204" pitchFamily="34" charset="0"/>
              <a:buChar char="–"/>
            </a:pPr>
            <a:r>
              <a:rPr lang="nl-NL" altLang="nl-NL" sz="2400" dirty="0">
                <a:cs typeface="Lucida Sans Unicode" panose="020B0602030504020204" pitchFamily="34" charset="0"/>
              </a:rPr>
              <a:t>b</a:t>
            </a:r>
            <a:r>
              <a:rPr lang="nl-NL" altLang="nl-NL" sz="2400" noProof="1">
                <a:cs typeface="Lucida Sans Unicode" panose="020B0602030504020204" pitchFamily="34" charset="0"/>
              </a:rPr>
              <a:t>ewuste verwerking</a:t>
            </a:r>
            <a:endParaRPr lang="nl-NL" altLang="nl-NL" sz="2400" dirty="0">
              <a:cs typeface="Lucida Sans Unicode" panose="020B0602030504020204" pitchFamily="34" charset="0"/>
            </a:endParaRPr>
          </a:p>
        </p:txBody>
      </p:sp>
      <p:grpSp>
        <p:nvGrpSpPr>
          <p:cNvPr id="4" name="Groep 3">
            <a:extLst>
              <a:ext uri="{FF2B5EF4-FFF2-40B4-BE49-F238E27FC236}">
                <a16:creationId xmlns:a16="http://schemas.microsoft.com/office/drawing/2014/main" id="{79E14ABA-D00D-18E8-1407-468157EC5875}"/>
              </a:ext>
            </a:extLst>
          </p:cNvPr>
          <p:cNvGrpSpPr/>
          <p:nvPr/>
        </p:nvGrpSpPr>
        <p:grpSpPr>
          <a:xfrm>
            <a:off x="611188" y="916255"/>
            <a:ext cx="7766050" cy="3129195"/>
            <a:chOff x="611188" y="299805"/>
            <a:chExt cx="7766050" cy="3129195"/>
          </a:xfrm>
        </p:grpSpPr>
        <p:pic>
          <p:nvPicPr>
            <p:cNvPr id="18433" name="Afbeelding 1">
              <a:extLst>
                <a:ext uri="{FF2B5EF4-FFF2-40B4-BE49-F238E27FC236}">
                  <a16:creationId xmlns:a16="http://schemas.microsoft.com/office/drawing/2014/main" id="{BE0FB417-BEB1-4C69-96A3-7BB6F4DEBDDB}"/>
                </a:ext>
              </a:extLst>
            </p:cNvPr>
            <p:cNvPicPr>
              <a:picLocks noChangeAspect="1"/>
            </p:cNvPicPr>
            <p:nvPr/>
          </p:nvPicPr>
          <p:blipFill rotWithShape="1">
            <a:blip r:embed="rId3">
              <a:extLst>
                <a:ext uri="{28A0092B-C50C-407E-A947-70E740481C1C}">
                  <a14:useLocalDpi xmlns:a14="http://schemas.microsoft.com/office/drawing/2010/main" val="0"/>
                </a:ext>
              </a:extLst>
            </a:blip>
            <a:srcRect t="2594" b="17344"/>
            <a:stretch/>
          </p:blipFill>
          <p:spPr bwMode="auto">
            <a:xfrm>
              <a:off x="611188" y="299805"/>
              <a:ext cx="7766050" cy="312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a:extLst>
                <a:ext uri="{FF2B5EF4-FFF2-40B4-BE49-F238E27FC236}">
                  <a16:creationId xmlns:a16="http://schemas.microsoft.com/office/drawing/2014/main" id="{6FD05499-3BBB-4AA5-9B2D-B5D59A310CD3}"/>
                </a:ext>
              </a:extLst>
            </p:cNvPr>
            <p:cNvSpPr/>
            <p:nvPr/>
          </p:nvSpPr>
          <p:spPr>
            <a:xfrm>
              <a:off x="809471" y="299805"/>
              <a:ext cx="3552669" cy="1025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Rectangle 4">
            <a:extLst>
              <a:ext uri="{FF2B5EF4-FFF2-40B4-BE49-F238E27FC236}">
                <a16:creationId xmlns:a16="http://schemas.microsoft.com/office/drawing/2014/main" id="{7036F64C-0002-ECA7-AB90-5100A55FBF9B}"/>
              </a:ext>
            </a:extLst>
          </p:cNvPr>
          <p:cNvSpPr>
            <a:spLocks noChangeArrowheads="1"/>
          </p:cNvSpPr>
          <p:nvPr/>
        </p:nvSpPr>
        <p:spPr bwMode="auto">
          <a:xfrm>
            <a:off x="700087" y="96407"/>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Activeren</a:t>
            </a:r>
            <a:r>
              <a:rPr lang="en-US" altLang="nl-NL" sz="4000" b="1" dirty="0">
                <a:solidFill>
                  <a:srgbClr val="084077"/>
                </a:solidFill>
              </a:rPr>
              <a:t> en </a:t>
            </a:r>
            <a:r>
              <a:rPr lang="en-US" altLang="nl-NL" sz="4000" b="1" dirty="0" err="1">
                <a:solidFill>
                  <a:srgbClr val="084077"/>
                </a:solidFill>
              </a:rPr>
              <a:t>onthouden</a:t>
            </a:r>
            <a:endParaRPr lang="en-US" altLang="nl-NL" dirty="0">
              <a:solidFill>
                <a:srgbClr val="084077"/>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6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634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634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634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634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6341">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26341">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263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41" grpId="0" build="p" autoUpdateAnimBg="0"/>
      <p:bldP spid="52634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100FC17-9D67-4C50-9494-CF02948721DF}"/>
              </a:ext>
            </a:extLst>
          </p:cNvPr>
          <p:cNvSpPr>
            <a:spLocks noGrp="1" noChangeArrowheads="1"/>
          </p:cNvSpPr>
          <p:nvPr>
            <p:ph type="body" idx="1"/>
          </p:nvPr>
        </p:nvSpPr>
        <p:spPr bwMode="auto">
          <a:xfrm>
            <a:off x="457199" y="1325374"/>
            <a:ext cx="82296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Clr>
                <a:schemeClr val="tx1"/>
              </a:buClr>
              <a:buFont typeface="Wingdings" panose="05000000000000000000" pitchFamily="2" charset="2"/>
              <a:buNone/>
            </a:pPr>
            <a:r>
              <a:rPr lang="nl-NL" altLang="nl-NL" sz="2000" b="1" dirty="0"/>
              <a:t>Voorbereiding</a:t>
            </a:r>
          </a:p>
          <a:p>
            <a:pPr eaLnBrk="1" hangingPunct="1">
              <a:lnSpc>
                <a:spcPct val="90000"/>
              </a:lnSpc>
              <a:buClr>
                <a:schemeClr val="tx1"/>
              </a:buClr>
              <a:buFont typeface="Wingdings" panose="05000000000000000000" pitchFamily="2" charset="2"/>
              <a:buChar char="§"/>
            </a:pPr>
            <a:r>
              <a:rPr lang="nl-NL" altLang="nl-NL" sz="2000" dirty="0"/>
              <a:t>Vertel doel van de presentatie</a:t>
            </a:r>
          </a:p>
          <a:p>
            <a:pPr eaLnBrk="1" hangingPunct="1">
              <a:lnSpc>
                <a:spcPct val="90000"/>
              </a:lnSpc>
              <a:buClr>
                <a:schemeClr val="tx1"/>
              </a:buClr>
              <a:buFont typeface="Wingdings" panose="05000000000000000000" pitchFamily="2" charset="2"/>
              <a:buChar char="§"/>
            </a:pPr>
            <a:r>
              <a:rPr lang="nl-NL" altLang="nl-NL" sz="2000" dirty="0"/>
              <a:t>Leg de regels uit over vragen en interruptie</a:t>
            </a:r>
          </a:p>
          <a:p>
            <a:pPr eaLnBrk="1" hangingPunct="1">
              <a:lnSpc>
                <a:spcPct val="90000"/>
              </a:lnSpc>
              <a:buClr>
                <a:schemeClr val="tx1"/>
              </a:buClr>
              <a:buFont typeface="Wingdings" panose="05000000000000000000" pitchFamily="2" charset="2"/>
              <a:buNone/>
            </a:pPr>
            <a:endParaRPr lang="nl-NL" altLang="nl-NL" sz="1400" dirty="0"/>
          </a:p>
          <a:p>
            <a:pPr eaLnBrk="1" hangingPunct="1">
              <a:lnSpc>
                <a:spcPct val="90000"/>
              </a:lnSpc>
              <a:buClr>
                <a:schemeClr val="tx1"/>
              </a:buClr>
              <a:buFont typeface="Wingdings" panose="05000000000000000000" pitchFamily="2" charset="2"/>
              <a:buNone/>
            </a:pPr>
            <a:r>
              <a:rPr lang="nl-NL" altLang="nl-NL" sz="2000" b="1" dirty="0"/>
              <a:t>Uitvoering</a:t>
            </a:r>
          </a:p>
          <a:p>
            <a:pPr eaLnBrk="1" hangingPunct="1">
              <a:lnSpc>
                <a:spcPct val="90000"/>
              </a:lnSpc>
              <a:buClr>
                <a:schemeClr val="tx1"/>
              </a:buClr>
              <a:buFont typeface="Wingdings" panose="05000000000000000000" pitchFamily="2" charset="2"/>
              <a:buChar char="§"/>
            </a:pPr>
            <a:r>
              <a:rPr lang="nl-NL" altLang="nl-NL" sz="2000" dirty="0"/>
              <a:t>Logische volgorde</a:t>
            </a:r>
          </a:p>
          <a:p>
            <a:pPr eaLnBrk="1" hangingPunct="1">
              <a:lnSpc>
                <a:spcPct val="90000"/>
              </a:lnSpc>
              <a:buClr>
                <a:schemeClr val="tx1"/>
              </a:buClr>
              <a:buFont typeface="Wingdings" panose="05000000000000000000" pitchFamily="2" charset="2"/>
              <a:buChar char="§"/>
            </a:pPr>
            <a:r>
              <a:rPr lang="nl-NL" altLang="nl-NL" sz="2000" dirty="0"/>
              <a:t>Visuele hulpmiddelen</a:t>
            </a:r>
          </a:p>
          <a:p>
            <a:pPr eaLnBrk="1" hangingPunct="1">
              <a:lnSpc>
                <a:spcPct val="90000"/>
              </a:lnSpc>
              <a:buClr>
                <a:schemeClr val="tx1"/>
              </a:buClr>
              <a:buFont typeface="Wingdings" panose="05000000000000000000" pitchFamily="2" charset="2"/>
              <a:buChar char="§"/>
            </a:pPr>
            <a:r>
              <a:rPr lang="nl-NL" altLang="nl-NL" sz="2000" dirty="0"/>
              <a:t>Goede interactie cursisten</a:t>
            </a:r>
          </a:p>
          <a:p>
            <a:pPr eaLnBrk="1" hangingPunct="1">
              <a:lnSpc>
                <a:spcPct val="90000"/>
              </a:lnSpc>
              <a:buClr>
                <a:schemeClr val="tx1"/>
              </a:buClr>
              <a:buFont typeface="Wingdings" panose="05000000000000000000" pitchFamily="2" charset="2"/>
              <a:buChar char="§"/>
            </a:pPr>
            <a:r>
              <a:rPr lang="nl-NL" altLang="nl-NL" sz="2000" dirty="0"/>
              <a:t>Tussentijds samenvatten</a:t>
            </a:r>
          </a:p>
          <a:p>
            <a:pPr eaLnBrk="1" hangingPunct="1">
              <a:lnSpc>
                <a:spcPct val="90000"/>
              </a:lnSpc>
              <a:buClr>
                <a:schemeClr val="tx1"/>
              </a:buClr>
              <a:buFont typeface="Wingdings" panose="05000000000000000000" pitchFamily="2" charset="2"/>
              <a:buNone/>
            </a:pPr>
            <a:endParaRPr lang="nl-NL" altLang="nl-NL" sz="1400" dirty="0"/>
          </a:p>
          <a:p>
            <a:pPr eaLnBrk="1" hangingPunct="1">
              <a:lnSpc>
                <a:spcPct val="90000"/>
              </a:lnSpc>
              <a:buClr>
                <a:schemeClr val="tx1"/>
              </a:buClr>
              <a:buFont typeface="Wingdings" panose="05000000000000000000" pitchFamily="2" charset="2"/>
              <a:buNone/>
            </a:pPr>
            <a:r>
              <a:rPr lang="nl-NL" altLang="nl-NL" sz="2000" b="1" dirty="0"/>
              <a:t>Afronding</a:t>
            </a:r>
          </a:p>
          <a:p>
            <a:pPr eaLnBrk="1" hangingPunct="1">
              <a:lnSpc>
                <a:spcPct val="90000"/>
              </a:lnSpc>
              <a:buClr>
                <a:schemeClr val="tx1"/>
              </a:buClr>
              <a:buFont typeface="Wingdings" panose="05000000000000000000" pitchFamily="2" charset="2"/>
              <a:buChar char="§"/>
            </a:pPr>
            <a:r>
              <a:rPr lang="nl-NL" altLang="nl-NL" sz="2000" dirty="0"/>
              <a:t>Beantwoorden van vragen/stel vragen</a:t>
            </a:r>
          </a:p>
          <a:p>
            <a:pPr eaLnBrk="1" hangingPunct="1">
              <a:lnSpc>
                <a:spcPct val="90000"/>
              </a:lnSpc>
              <a:buClr>
                <a:schemeClr val="tx1"/>
              </a:buClr>
              <a:buFont typeface="Wingdings" panose="05000000000000000000" pitchFamily="2" charset="2"/>
              <a:buChar char="§"/>
            </a:pPr>
            <a:r>
              <a:rPr lang="nl-NL" altLang="nl-NL" sz="2000" dirty="0"/>
              <a:t>Herhaal het doel en vat samen</a:t>
            </a:r>
          </a:p>
          <a:p>
            <a:pPr eaLnBrk="1" hangingPunct="1">
              <a:lnSpc>
                <a:spcPct val="90000"/>
              </a:lnSpc>
              <a:buClr>
                <a:schemeClr val="tx1"/>
              </a:buClr>
              <a:buFont typeface="Wingdings" panose="05000000000000000000" pitchFamily="2" charset="2"/>
              <a:buChar char="§"/>
            </a:pPr>
            <a:r>
              <a:rPr lang="nl-NL" altLang="nl-NL" sz="2000" dirty="0"/>
              <a:t>Vertel het volgende instructie-onderdeel</a:t>
            </a:r>
            <a:endParaRPr lang="en-US" altLang="nl-NL" sz="2000" dirty="0"/>
          </a:p>
        </p:txBody>
      </p:sp>
      <p:sp>
        <p:nvSpPr>
          <p:cNvPr id="2" name="Rectangle 4">
            <a:extLst>
              <a:ext uri="{FF2B5EF4-FFF2-40B4-BE49-F238E27FC236}">
                <a16:creationId xmlns:a16="http://schemas.microsoft.com/office/drawing/2014/main" id="{E9E6BEAF-6AF2-42F5-BAFE-8312069EFCDE}"/>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Presentatie</a:t>
            </a:r>
            <a:endParaRPr lang="en-US" altLang="nl-NL" dirty="0">
              <a:solidFill>
                <a:srgbClr val="084077"/>
              </a:solidFill>
              <a:latin typeface="Times New Roman" panose="02020603050405020304" pitchFamily="18" charset="0"/>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inhoud 2">
            <a:extLst>
              <a:ext uri="{FF2B5EF4-FFF2-40B4-BE49-F238E27FC236}">
                <a16:creationId xmlns:a16="http://schemas.microsoft.com/office/drawing/2014/main" id="{C2DFC161-BAAB-4D6F-B66F-DB9EA7E5D6FF}"/>
              </a:ext>
            </a:extLst>
          </p:cNvPr>
          <p:cNvSpPr>
            <a:spLocks noGrp="1"/>
          </p:cNvSpPr>
          <p:nvPr>
            <p:ph idx="1"/>
          </p:nvPr>
        </p:nvSpPr>
        <p:spPr bwMode="auto">
          <a:xfrm>
            <a:off x="723899" y="1598691"/>
            <a:ext cx="7696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sz="2400" dirty="0"/>
              <a:t>Vertel of je vragen tijdens presentatie wil, of alleen aan het einde</a:t>
            </a:r>
          </a:p>
          <a:p>
            <a:r>
              <a:rPr lang="nl-NL" altLang="nl-NL" sz="2400" dirty="0"/>
              <a:t>Bij gelegenheid voor vragen, wacht even. </a:t>
            </a:r>
          </a:p>
          <a:p>
            <a:r>
              <a:rPr lang="nl-NL" altLang="nl-NL" sz="2400" dirty="0"/>
              <a:t>Bij vraag:</a:t>
            </a:r>
          </a:p>
          <a:p>
            <a:pPr lvl="1"/>
            <a:r>
              <a:rPr lang="nl-NL" altLang="nl-NL" sz="2000" dirty="0"/>
              <a:t>Bedank de vragensteller</a:t>
            </a:r>
          </a:p>
          <a:p>
            <a:pPr lvl="1"/>
            <a:r>
              <a:rPr lang="nl-NL" altLang="nl-NL" sz="2000" dirty="0"/>
              <a:t>Herhaal de vraag</a:t>
            </a:r>
          </a:p>
          <a:p>
            <a:pPr lvl="1"/>
            <a:r>
              <a:rPr lang="nl-NL" altLang="nl-NL" sz="2000" dirty="0"/>
              <a:t>Geef antwoord</a:t>
            </a:r>
          </a:p>
          <a:p>
            <a:pPr lvl="1"/>
            <a:r>
              <a:rPr lang="nl-NL" altLang="nl-NL" sz="2000" dirty="0"/>
              <a:t>Verifieer of vraag zo is beantwoord</a:t>
            </a:r>
          </a:p>
          <a:p>
            <a:r>
              <a:rPr lang="nl-NL" altLang="nl-NL" sz="2400" dirty="0"/>
              <a:t>Vragen altijd vóór de take-home </a:t>
            </a:r>
            <a:r>
              <a:rPr lang="nl-NL" altLang="nl-NL" sz="2400" dirty="0" err="1"/>
              <a:t>message</a:t>
            </a:r>
            <a:endParaRPr lang="nl-NL" altLang="nl-NL" sz="2400" dirty="0"/>
          </a:p>
        </p:txBody>
      </p:sp>
      <p:sp>
        <p:nvSpPr>
          <p:cNvPr id="5" name="Rectangle 4">
            <a:extLst>
              <a:ext uri="{FF2B5EF4-FFF2-40B4-BE49-F238E27FC236}">
                <a16:creationId xmlns:a16="http://schemas.microsoft.com/office/drawing/2014/main" id="{A38529F2-04D9-4D8A-BD82-6A0C749FCDEC}"/>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Vragen</a:t>
            </a:r>
            <a:r>
              <a:rPr lang="en-US" altLang="nl-NL" sz="4000" b="1" dirty="0">
                <a:solidFill>
                  <a:srgbClr val="084077"/>
                </a:solidFill>
              </a:rPr>
              <a:t> </a:t>
            </a:r>
            <a:r>
              <a:rPr lang="en-US" altLang="nl-NL" sz="4000" b="1" dirty="0" err="1">
                <a:solidFill>
                  <a:srgbClr val="084077"/>
                </a:solidFill>
              </a:rPr>
              <a:t>stellen</a:t>
            </a:r>
            <a:endParaRPr lang="en-US" altLang="nl-NL" dirty="0">
              <a:solidFill>
                <a:srgbClr val="084077"/>
              </a:solidFill>
              <a:latin typeface="Times New Roman" panose="02020603050405020304" pitchFamily="18"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AC0C363-4D1B-47B6-B5D4-2C8561C6CA55}"/>
              </a:ext>
            </a:extLst>
          </p:cNvPr>
          <p:cNvSpPr>
            <a:spLocks noChangeArrowheads="1"/>
          </p:cNvSpPr>
          <p:nvPr/>
        </p:nvSpPr>
        <p:spPr bwMode="auto">
          <a:xfrm>
            <a:off x="700087" y="549275"/>
            <a:ext cx="77438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Vaardigheidsonderwijs</a:t>
            </a:r>
            <a:endParaRPr lang="en-US" altLang="nl-NL" sz="4000" b="1" dirty="0">
              <a:solidFill>
                <a:srgbClr val="084077"/>
              </a:solidFill>
            </a:endParaRPr>
          </a:p>
          <a:p>
            <a:pPr algn="ctr"/>
            <a:r>
              <a:rPr lang="en-US" altLang="nl-NL" sz="4000" b="1" i="1" dirty="0">
                <a:solidFill>
                  <a:srgbClr val="084077"/>
                </a:solidFill>
                <a:latin typeface="+mj-lt"/>
              </a:rPr>
              <a:t>4 </a:t>
            </a:r>
            <a:r>
              <a:rPr lang="en-US" altLang="nl-NL" sz="4000" b="1" i="1" dirty="0" err="1">
                <a:solidFill>
                  <a:srgbClr val="084077"/>
                </a:solidFill>
                <a:latin typeface="+mj-lt"/>
              </a:rPr>
              <a:t>stappenplan</a:t>
            </a:r>
            <a:endParaRPr lang="en-US" altLang="nl-NL" i="1" dirty="0">
              <a:solidFill>
                <a:srgbClr val="084077"/>
              </a:solidFill>
              <a:latin typeface="+mj-lt"/>
            </a:endParaRPr>
          </a:p>
        </p:txBody>
      </p:sp>
    </p:spTree>
    <p:extLst>
      <p:ext uri="{BB962C8B-B14F-4D97-AF65-F5344CB8AC3E}">
        <p14:creationId xmlns:p14="http://schemas.microsoft.com/office/powerpoint/2010/main" val="303008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73479FA9-6E2C-4134-82C1-244190AA5E04}"/>
              </a:ext>
            </a:extLst>
          </p:cNvPr>
          <p:cNvGraphicFramePr>
            <a:graphicFrameLocks noGrp="1"/>
          </p:cNvGraphicFramePr>
          <p:nvPr>
            <p:ph sz="half" idx="1"/>
            <p:extLst>
              <p:ext uri="{D42A27DB-BD31-4B8C-83A1-F6EECF244321}">
                <p14:modId xmlns:p14="http://schemas.microsoft.com/office/powerpoint/2010/main" val="2661281381"/>
              </p:ext>
            </p:extLst>
          </p:nvPr>
        </p:nvGraphicFramePr>
        <p:xfrm>
          <a:off x="0" y="1645470"/>
          <a:ext cx="6207708" cy="3978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9" name="Tijdelijke aanduiding voor inhoud 3">
            <a:extLst>
              <a:ext uri="{FF2B5EF4-FFF2-40B4-BE49-F238E27FC236}">
                <a16:creationId xmlns:a16="http://schemas.microsoft.com/office/drawing/2014/main" id="{75D1889F-5569-4A93-B688-6DB5D764EB47}"/>
              </a:ext>
            </a:extLst>
          </p:cNvPr>
          <p:cNvSpPr>
            <a:spLocks noGrp="1"/>
          </p:cNvSpPr>
          <p:nvPr>
            <p:ph sz="half" idx="2"/>
          </p:nvPr>
        </p:nvSpPr>
        <p:spPr bwMode="auto">
          <a:xfrm>
            <a:off x="4744016" y="1853699"/>
            <a:ext cx="4100323" cy="14598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nl-NL" altLang="nl-NL" sz="2000" dirty="0"/>
              <a:t>Stap 1:	Voordoen op werkelijke 	snelheid</a:t>
            </a:r>
          </a:p>
          <a:p>
            <a:pPr marL="0" indent="0">
              <a:buNone/>
            </a:pPr>
            <a:r>
              <a:rPr lang="nl-NL" altLang="nl-NL" sz="2000" dirty="0"/>
              <a:t>Stap 2:	Nogmaals voordoen, maar 	langzamer en met uitleg</a:t>
            </a:r>
          </a:p>
        </p:txBody>
      </p:sp>
      <p:sp>
        <p:nvSpPr>
          <p:cNvPr id="2" name="Rectangle 4">
            <a:extLst>
              <a:ext uri="{FF2B5EF4-FFF2-40B4-BE49-F238E27FC236}">
                <a16:creationId xmlns:a16="http://schemas.microsoft.com/office/drawing/2014/main" id="{0BE76EC3-1868-462F-ABE2-8B47AE9FD7B3}"/>
              </a:ext>
            </a:extLst>
          </p:cNvPr>
          <p:cNvSpPr>
            <a:spLocks noChangeArrowheads="1"/>
          </p:cNvSpPr>
          <p:nvPr/>
        </p:nvSpPr>
        <p:spPr bwMode="auto">
          <a:xfrm>
            <a:off x="700087" y="549275"/>
            <a:ext cx="7743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Vaardigheidsonderwijs</a:t>
            </a:r>
            <a:endParaRPr lang="en-US" altLang="nl-NL" sz="4000" b="1" dirty="0">
              <a:solidFill>
                <a:srgbClr val="084077"/>
              </a:solidFill>
            </a:endParaRPr>
          </a:p>
          <a:p>
            <a:pPr algn="ctr"/>
            <a:r>
              <a:rPr lang="en-US" altLang="nl-NL" sz="2000" b="1" i="1" dirty="0">
                <a:solidFill>
                  <a:srgbClr val="084077"/>
                </a:solidFill>
                <a:latin typeface="+mj-lt"/>
              </a:rPr>
              <a:t>Stap 1 en 2 van het 4 </a:t>
            </a:r>
            <a:r>
              <a:rPr lang="en-US" altLang="nl-NL" sz="2000" b="1" i="1" dirty="0" err="1">
                <a:solidFill>
                  <a:srgbClr val="084077"/>
                </a:solidFill>
                <a:latin typeface="+mj-lt"/>
              </a:rPr>
              <a:t>stappenplan</a:t>
            </a:r>
            <a:endParaRPr lang="en-US" altLang="nl-NL" sz="2000" i="1" dirty="0">
              <a:solidFill>
                <a:srgbClr val="084077"/>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Tijdelijke aanduiding voor inhoud 3">
            <a:extLst>
              <a:ext uri="{FF2B5EF4-FFF2-40B4-BE49-F238E27FC236}">
                <a16:creationId xmlns:a16="http://schemas.microsoft.com/office/drawing/2014/main" id="{F4A7FADD-2AB8-4BB9-AD63-F3697FD1FA2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21165" y="2154059"/>
            <a:ext cx="4319587" cy="295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jdelijke aanduiding voor inhoud 2">
            <a:extLst>
              <a:ext uri="{FF2B5EF4-FFF2-40B4-BE49-F238E27FC236}">
                <a16:creationId xmlns:a16="http://schemas.microsoft.com/office/drawing/2014/main" id="{FC4E4D52-CD49-4247-8872-7D7CEC051279}"/>
              </a:ext>
            </a:extLst>
          </p:cNvPr>
          <p:cNvSpPr txBox="1">
            <a:spLocks/>
          </p:cNvSpPr>
          <p:nvPr/>
        </p:nvSpPr>
        <p:spPr bwMode="auto">
          <a:xfrm>
            <a:off x="292102" y="2322513"/>
            <a:ext cx="3929063" cy="92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Arial" panose="020B0604020202020204" pitchFamily="34" charset="0"/>
                <a:cs typeface="Arial" panose="020B0604020202020204" pitchFamily="34" charset="0"/>
              </a:defRPr>
            </a:lvl1pPr>
            <a:lvl2pPr marL="4000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562100" indent="-228600">
              <a:defRPr sz="1600">
                <a:solidFill>
                  <a:schemeClr val="tx1"/>
                </a:solidFill>
                <a:latin typeface="Arial" panose="020B0604020202020204" pitchFamily="34" charset="0"/>
                <a:cs typeface="Arial" panose="020B0604020202020204" pitchFamily="34" charset="0"/>
              </a:defRPr>
            </a:lvl4pPr>
            <a:lvl5pPr marL="1981200" indent="-228600">
              <a:defRPr sz="1600">
                <a:solidFill>
                  <a:schemeClr val="tx1"/>
                </a:solidFill>
                <a:latin typeface="Arial" panose="020B0604020202020204" pitchFamily="34" charset="0"/>
                <a:cs typeface="Arial" panose="020B0604020202020204" pitchFamily="34" charset="0"/>
              </a:defRPr>
            </a:lvl5pPr>
            <a:lvl6pPr marL="24384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895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352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10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Bef>
                <a:spcPct val="20000"/>
              </a:spcBef>
              <a:buFontTx/>
              <a:buChar char="•"/>
            </a:pPr>
            <a:r>
              <a:rPr lang="en-US" altLang="nl-NL" sz="2400" dirty="0" err="1"/>
              <a:t>Bewustmaking</a:t>
            </a:r>
            <a:r>
              <a:rPr lang="en-US" altLang="nl-NL" sz="2400" dirty="0"/>
              <a:t> / </a:t>
            </a:r>
            <a:r>
              <a:rPr lang="en-US" altLang="nl-NL" sz="2400" dirty="0" err="1"/>
              <a:t>eerste</a:t>
            </a:r>
            <a:r>
              <a:rPr lang="en-US" altLang="nl-NL" sz="2400" dirty="0"/>
              <a:t> </a:t>
            </a:r>
            <a:r>
              <a:rPr lang="en-US" altLang="nl-NL" sz="2400" dirty="0" err="1"/>
              <a:t>kennismaking</a:t>
            </a:r>
            <a:r>
              <a:rPr lang="en-US" altLang="nl-NL" sz="2400" dirty="0"/>
              <a:t> (Priming)</a:t>
            </a:r>
          </a:p>
          <a:p>
            <a:pPr lvl="1">
              <a:spcBef>
                <a:spcPct val="20000"/>
              </a:spcBef>
            </a:pPr>
            <a:endParaRPr lang="en-US" altLang="nl-NL" sz="2400" dirty="0"/>
          </a:p>
        </p:txBody>
      </p:sp>
      <p:sp>
        <p:nvSpPr>
          <p:cNvPr id="2" name="Rectangle 4">
            <a:extLst>
              <a:ext uri="{FF2B5EF4-FFF2-40B4-BE49-F238E27FC236}">
                <a16:creationId xmlns:a16="http://schemas.microsoft.com/office/drawing/2014/main" id="{AB9EE905-E2D0-47E0-A565-4CE8952A2044}"/>
              </a:ext>
            </a:extLst>
          </p:cNvPr>
          <p:cNvSpPr>
            <a:spLocks noChangeArrowheads="1"/>
          </p:cNvSpPr>
          <p:nvPr/>
        </p:nvSpPr>
        <p:spPr bwMode="auto">
          <a:xfrm>
            <a:off x="108643" y="549275"/>
            <a:ext cx="8917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i="1" dirty="0">
                <a:solidFill>
                  <a:srgbClr val="084077"/>
                </a:solidFill>
                <a:latin typeface="+mj-lt"/>
              </a:rPr>
              <a:t>Laat het op </a:t>
            </a:r>
            <a:r>
              <a:rPr lang="en-US" altLang="nl-NL" sz="4000" b="1" i="1" dirty="0" err="1">
                <a:solidFill>
                  <a:srgbClr val="084077"/>
                </a:solidFill>
                <a:latin typeface="+mj-lt"/>
              </a:rPr>
              <a:t>werkelijke</a:t>
            </a:r>
            <a:r>
              <a:rPr lang="en-US" altLang="nl-NL" sz="4000" b="1" i="1" dirty="0">
                <a:solidFill>
                  <a:srgbClr val="084077"/>
                </a:solidFill>
                <a:latin typeface="+mj-lt"/>
              </a:rPr>
              <a:t> </a:t>
            </a:r>
            <a:r>
              <a:rPr lang="en-US" altLang="nl-NL" sz="4000" b="1" i="1" dirty="0" err="1">
                <a:solidFill>
                  <a:srgbClr val="084077"/>
                </a:solidFill>
                <a:latin typeface="+mj-lt"/>
              </a:rPr>
              <a:t>snelheid</a:t>
            </a:r>
            <a:r>
              <a:rPr lang="en-US" altLang="nl-NL" sz="4000" b="1" i="1" dirty="0">
                <a:solidFill>
                  <a:srgbClr val="084077"/>
                </a:solidFill>
                <a:latin typeface="+mj-lt"/>
              </a:rPr>
              <a:t> </a:t>
            </a:r>
            <a:r>
              <a:rPr lang="en-US" altLang="nl-NL" sz="4000" b="1" i="1" dirty="0" err="1">
                <a:solidFill>
                  <a:srgbClr val="084077"/>
                </a:solidFill>
                <a:latin typeface="+mj-lt"/>
              </a:rPr>
              <a:t>zien</a:t>
            </a:r>
            <a:r>
              <a:rPr lang="en-US" altLang="nl-NL" sz="4000" b="1" i="1" dirty="0">
                <a:solidFill>
                  <a:srgbClr val="084077"/>
                </a:solidFill>
                <a:latin typeface="+mj-lt"/>
              </a:rPr>
              <a:t> </a:t>
            </a:r>
            <a:r>
              <a:rPr lang="en-US" altLang="nl-NL" sz="3200" b="1" i="1" dirty="0">
                <a:solidFill>
                  <a:srgbClr val="084077"/>
                </a:solidFill>
                <a:latin typeface="+mj-lt"/>
              </a:rPr>
              <a:t>(</a:t>
            </a:r>
            <a:r>
              <a:rPr lang="en-US" altLang="nl-NL" sz="3200" b="1" i="1" dirty="0" err="1">
                <a:solidFill>
                  <a:srgbClr val="084077"/>
                </a:solidFill>
                <a:latin typeface="+mj-lt"/>
              </a:rPr>
              <a:t>stap</a:t>
            </a:r>
            <a:r>
              <a:rPr lang="en-US" altLang="nl-NL" sz="3200" b="1" i="1" dirty="0">
                <a:solidFill>
                  <a:srgbClr val="084077"/>
                </a:solidFill>
                <a:latin typeface="+mj-lt"/>
              </a:rPr>
              <a:t> 1) </a:t>
            </a:r>
            <a:endParaRPr lang="en-US" altLang="nl-NL" sz="3200" i="1" dirty="0">
              <a:solidFill>
                <a:srgbClr val="084077"/>
              </a:solidFill>
              <a:latin typeface="+mj-lt"/>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Tijdelijke aanduiding voor inhoud 3">
            <a:extLst>
              <a:ext uri="{FF2B5EF4-FFF2-40B4-BE49-F238E27FC236}">
                <a16:creationId xmlns:a16="http://schemas.microsoft.com/office/drawing/2014/main" id="{1C03957E-2608-4FB0-AC9E-08188E9D2FC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1165" y="2151623"/>
            <a:ext cx="4319588" cy="292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2935350C-4030-41BA-A2D5-171BC6D47DFB}"/>
              </a:ext>
            </a:extLst>
          </p:cNvPr>
          <p:cNvSpPr txBox="1"/>
          <p:nvPr/>
        </p:nvSpPr>
        <p:spPr>
          <a:xfrm>
            <a:off x="534988" y="6481763"/>
            <a:ext cx="2741612" cy="400050"/>
          </a:xfrm>
          <a:prstGeom prst="rect">
            <a:avLst/>
          </a:prstGeom>
          <a:noFill/>
        </p:spPr>
        <p:txBody>
          <a:bodyPr>
            <a:spAutoFit/>
          </a:bodyPr>
          <a:lstStyle/>
          <a:p>
            <a:pPr algn="ctr" eaLnBrk="1" hangingPunct="1">
              <a:defRPr/>
            </a:pPr>
            <a:r>
              <a:rPr lang="nl-NL" sz="2000">
                <a:solidFill>
                  <a:schemeClr val="accent6"/>
                </a:solidFill>
                <a:latin typeface="Arial" charset="0"/>
                <a:ea typeface="Arial" charset="0"/>
                <a:cs typeface="Arial" charset="0"/>
              </a:rPr>
              <a:t>Uitvoering</a:t>
            </a:r>
          </a:p>
        </p:txBody>
      </p:sp>
      <p:sp>
        <p:nvSpPr>
          <p:cNvPr id="4" name="Rectangle 4">
            <a:extLst>
              <a:ext uri="{FF2B5EF4-FFF2-40B4-BE49-F238E27FC236}">
                <a16:creationId xmlns:a16="http://schemas.microsoft.com/office/drawing/2014/main" id="{06D54A2E-FE1F-4987-BEF1-B32433C1B33B}"/>
              </a:ext>
            </a:extLst>
          </p:cNvPr>
          <p:cNvSpPr>
            <a:spLocks noChangeArrowheads="1"/>
          </p:cNvSpPr>
          <p:nvPr/>
        </p:nvSpPr>
        <p:spPr bwMode="auto">
          <a:xfrm>
            <a:off x="108643" y="549275"/>
            <a:ext cx="8917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i="1" dirty="0">
                <a:solidFill>
                  <a:srgbClr val="084077"/>
                </a:solidFill>
                <a:latin typeface="+mj-lt"/>
              </a:rPr>
              <a:t>Laat het </a:t>
            </a:r>
            <a:r>
              <a:rPr lang="en-US" altLang="nl-NL" sz="4000" b="1" i="1" dirty="0" err="1">
                <a:solidFill>
                  <a:srgbClr val="084077"/>
                </a:solidFill>
                <a:latin typeface="+mj-lt"/>
              </a:rPr>
              <a:t>opnieuw</a:t>
            </a:r>
            <a:r>
              <a:rPr lang="en-US" altLang="nl-NL" sz="4000" b="1" i="1" dirty="0">
                <a:solidFill>
                  <a:srgbClr val="084077"/>
                </a:solidFill>
                <a:latin typeface="+mj-lt"/>
              </a:rPr>
              <a:t> </a:t>
            </a:r>
            <a:r>
              <a:rPr lang="en-US" altLang="nl-NL" sz="4000" b="1" i="1" dirty="0" err="1">
                <a:solidFill>
                  <a:srgbClr val="084077"/>
                </a:solidFill>
                <a:latin typeface="+mj-lt"/>
              </a:rPr>
              <a:t>zien</a:t>
            </a:r>
            <a:r>
              <a:rPr lang="en-US" altLang="nl-NL" sz="4000" b="1" i="1" dirty="0">
                <a:solidFill>
                  <a:srgbClr val="084077"/>
                </a:solidFill>
                <a:latin typeface="+mj-lt"/>
              </a:rPr>
              <a:t> en </a:t>
            </a:r>
            <a:r>
              <a:rPr lang="en-US" altLang="nl-NL" sz="4000" b="1" i="1" dirty="0" err="1">
                <a:solidFill>
                  <a:srgbClr val="084077"/>
                </a:solidFill>
                <a:latin typeface="+mj-lt"/>
              </a:rPr>
              <a:t>verklaar</a:t>
            </a:r>
            <a:r>
              <a:rPr lang="en-US" altLang="nl-NL" sz="4000" b="1" i="1" dirty="0">
                <a:solidFill>
                  <a:srgbClr val="084077"/>
                </a:solidFill>
                <a:latin typeface="+mj-lt"/>
              </a:rPr>
              <a:t> </a:t>
            </a:r>
            <a:r>
              <a:rPr lang="en-US" altLang="nl-NL" sz="3200" b="1" i="1" dirty="0">
                <a:solidFill>
                  <a:srgbClr val="084077"/>
                </a:solidFill>
                <a:latin typeface="+mj-lt"/>
              </a:rPr>
              <a:t>(</a:t>
            </a:r>
            <a:r>
              <a:rPr lang="en-US" altLang="nl-NL" sz="3200" b="1" i="1" dirty="0" err="1">
                <a:solidFill>
                  <a:srgbClr val="084077"/>
                </a:solidFill>
                <a:latin typeface="+mj-lt"/>
              </a:rPr>
              <a:t>stap</a:t>
            </a:r>
            <a:r>
              <a:rPr lang="en-US" altLang="nl-NL" sz="3200" b="1" i="1" dirty="0">
                <a:solidFill>
                  <a:srgbClr val="084077"/>
                </a:solidFill>
                <a:latin typeface="+mj-lt"/>
              </a:rPr>
              <a:t> 2) </a:t>
            </a:r>
            <a:endParaRPr lang="en-US" altLang="nl-NL" sz="3200" i="1" dirty="0">
              <a:solidFill>
                <a:srgbClr val="084077"/>
              </a:solidFill>
              <a:latin typeface="+mj-lt"/>
            </a:endParaRPr>
          </a:p>
        </p:txBody>
      </p:sp>
      <p:sp>
        <p:nvSpPr>
          <p:cNvPr id="5" name="Tijdelijke aanduiding voor inhoud 2">
            <a:extLst>
              <a:ext uri="{FF2B5EF4-FFF2-40B4-BE49-F238E27FC236}">
                <a16:creationId xmlns:a16="http://schemas.microsoft.com/office/drawing/2014/main" id="{34362B2D-84F6-47EB-92F5-1F24B5D586A3}"/>
              </a:ext>
            </a:extLst>
          </p:cNvPr>
          <p:cNvSpPr txBox="1">
            <a:spLocks/>
          </p:cNvSpPr>
          <p:nvPr/>
        </p:nvSpPr>
        <p:spPr bwMode="auto">
          <a:xfrm>
            <a:off x="292102" y="2322513"/>
            <a:ext cx="3929063" cy="145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Arial" panose="020B0604020202020204" pitchFamily="34" charset="0"/>
                <a:cs typeface="Arial" panose="020B0604020202020204" pitchFamily="34" charset="0"/>
              </a:defRPr>
            </a:lvl1pPr>
            <a:lvl2pPr marL="4000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562100" indent="-228600">
              <a:defRPr sz="1600">
                <a:solidFill>
                  <a:schemeClr val="tx1"/>
                </a:solidFill>
                <a:latin typeface="Arial" panose="020B0604020202020204" pitchFamily="34" charset="0"/>
                <a:cs typeface="Arial" panose="020B0604020202020204" pitchFamily="34" charset="0"/>
              </a:defRPr>
            </a:lvl4pPr>
            <a:lvl5pPr marL="1981200" indent="-228600">
              <a:defRPr sz="1600">
                <a:solidFill>
                  <a:schemeClr val="tx1"/>
                </a:solidFill>
                <a:latin typeface="Arial" panose="020B0604020202020204" pitchFamily="34" charset="0"/>
                <a:cs typeface="Arial" panose="020B0604020202020204" pitchFamily="34" charset="0"/>
              </a:defRPr>
            </a:lvl5pPr>
            <a:lvl6pPr marL="24384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895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352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10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Bef>
                <a:spcPct val="20000"/>
              </a:spcBef>
              <a:buFontTx/>
              <a:buChar char="•"/>
            </a:pPr>
            <a:r>
              <a:rPr lang="en-US" altLang="nl-NL" sz="2400" dirty="0" err="1"/>
              <a:t>Verbinding</a:t>
            </a:r>
            <a:r>
              <a:rPr lang="en-US" altLang="nl-NL" sz="2400" dirty="0"/>
              <a:t> </a:t>
            </a:r>
            <a:r>
              <a:rPr lang="en-US" altLang="nl-NL" sz="2400" dirty="0" err="1"/>
              <a:t>maken</a:t>
            </a:r>
            <a:r>
              <a:rPr lang="en-US" altLang="nl-NL" sz="2400" dirty="0"/>
              <a:t> </a:t>
            </a:r>
            <a:r>
              <a:rPr lang="en-US" altLang="nl-NL" sz="2400" dirty="0" err="1"/>
              <a:t>tussen</a:t>
            </a:r>
            <a:r>
              <a:rPr lang="en-US" altLang="nl-NL" sz="2400" dirty="0"/>
              <a:t> </a:t>
            </a:r>
            <a:r>
              <a:rPr lang="en-US" altLang="nl-NL" sz="2400" dirty="0" err="1"/>
              <a:t>oude</a:t>
            </a:r>
            <a:r>
              <a:rPr lang="en-US" altLang="nl-NL" sz="2400" dirty="0"/>
              <a:t> en </a:t>
            </a:r>
            <a:r>
              <a:rPr lang="en-US" altLang="nl-NL" sz="2400" dirty="0" err="1"/>
              <a:t>nieuwe</a:t>
            </a:r>
            <a:r>
              <a:rPr lang="en-US" altLang="nl-NL" sz="2400" dirty="0"/>
              <a:t> </a:t>
            </a:r>
            <a:r>
              <a:rPr lang="en-US" altLang="nl-NL" sz="2400" dirty="0" err="1"/>
              <a:t>kennis</a:t>
            </a:r>
            <a:endParaRPr lang="en-US" altLang="nl-NL" sz="2400" dirty="0"/>
          </a:p>
          <a:p>
            <a:pPr lvl="1">
              <a:spcBef>
                <a:spcPct val="20000"/>
              </a:spcBef>
            </a:pPr>
            <a:endParaRPr lang="en-US" altLang="nl-NL" sz="24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457343E2-9857-46FA-96C2-F460DA10A4E6}"/>
              </a:ext>
            </a:extLst>
          </p:cNvPr>
          <p:cNvGraphicFramePr>
            <a:graphicFrameLocks noGrp="1"/>
          </p:cNvGraphicFramePr>
          <p:nvPr>
            <p:ph sz="half" idx="1"/>
            <p:extLst>
              <p:ext uri="{D42A27DB-BD31-4B8C-83A1-F6EECF244321}">
                <p14:modId xmlns:p14="http://schemas.microsoft.com/office/powerpoint/2010/main" val="929134208"/>
              </p:ext>
            </p:extLst>
          </p:nvPr>
        </p:nvGraphicFramePr>
        <p:xfrm>
          <a:off x="260853" y="1320537"/>
          <a:ext cx="6321015" cy="421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Tijdelijke aanduiding voor inhoud 3">
            <a:extLst>
              <a:ext uri="{FF2B5EF4-FFF2-40B4-BE49-F238E27FC236}">
                <a16:creationId xmlns:a16="http://schemas.microsoft.com/office/drawing/2014/main" id="{BFCC5893-4F9B-4372-8242-E5F097D433BC}"/>
              </a:ext>
            </a:extLst>
          </p:cNvPr>
          <p:cNvSpPr>
            <a:spLocks noGrp="1"/>
          </p:cNvSpPr>
          <p:nvPr>
            <p:ph sz="half" idx="2"/>
          </p:nvPr>
        </p:nvSpPr>
        <p:spPr bwMode="auto">
          <a:xfrm>
            <a:off x="4738735" y="1779549"/>
            <a:ext cx="4038600" cy="14236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nl-NL" sz="2400" dirty="0"/>
              <a:t>Laat </a:t>
            </a:r>
            <a:r>
              <a:rPr lang="en-US" altLang="nl-NL" sz="2400" dirty="0" err="1"/>
              <a:t>cursisten</a:t>
            </a:r>
            <a:r>
              <a:rPr lang="en-US" altLang="nl-NL" sz="2400" dirty="0"/>
              <a:t> je </a:t>
            </a:r>
            <a:r>
              <a:rPr lang="en-US" altLang="nl-NL" sz="2400" dirty="0" err="1"/>
              <a:t>vertellen</a:t>
            </a:r>
            <a:r>
              <a:rPr lang="en-US" altLang="nl-NL" sz="2400" dirty="0"/>
              <a:t> hoe je het </a:t>
            </a:r>
            <a:r>
              <a:rPr lang="en-US" altLang="nl-NL" sz="2400" dirty="0" err="1"/>
              <a:t>voordoet</a:t>
            </a:r>
            <a:r>
              <a:rPr lang="en-US" altLang="nl-NL" sz="2400" dirty="0"/>
              <a:t> (en </a:t>
            </a:r>
            <a:r>
              <a:rPr lang="en-US" altLang="nl-NL" sz="2400" dirty="0" err="1"/>
              <a:t>waarom</a:t>
            </a:r>
            <a:r>
              <a:rPr lang="en-US" altLang="nl-NL" sz="2400" dirty="0"/>
              <a:t>)</a:t>
            </a:r>
          </a:p>
        </p:txBody>
      </p:sp>
      <p:sp>
        <p:nvSpPr>
          <p:cNvPr id="2" name="Rectangle 4">
            <a:extLst>
              <a:ext uri="{FF2B5EF4-FFF2-40B4-BE49-F238E27FC236}">
                <a16:creationId xmlns:a16="http://schemas.microsoft.com/office/drawing/2014/main" id="{15CDA8CA-0BE2-458E-9DAA-B913A384AD11}"/>
              </a:ext>
            </a:extLst>
          </p:cNvPr>
          <p:cNvSpPr>
            <a:spLocks noChangeArrowheads="1"/>
          </p:cNvSpPr>
          <p:nvPr/>
        </p:nvSpPr>
        <p:spPr bwMode="auto">
          <a:xfrm>
            <a:off x="700087" y="549275"/>
            <a:ext cx="7743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Vaardigheidsonderwijs</a:t>
            </a:r>
            <a:endParaRPr lang="en-US" altLang="nl-NL" sz="4000" b="1" dirty="0">
              <a:solidFill>
                <a:srgbClr val="084077"/>
              </a:solidFill>
            </a:endParaRPr>
          </a:p>
          <a:p>
            <a:pPr algn="ctr"/>
            <a:r>
              <a:rPr lang="en-US" altLang="nl-NL" sz="2000" b="1" i="1" dirty="0">
                <a:solidFill>
                  <a:srgbClr val="084077"/>
                </a:solidFill>
                <a:latin typeface="+mj-lt"/>
              </a:rPr>
              <a:t>Stap 3 van het 4 </a:t>
            </a:r>
            <a:r>
              <a:rPr lang="en-US" altLang="nl-NL" sz="2000" b="1" i="1" dirty="0" err="1">
                <a:solidFill>
                  <a:srgbClr val="084077"/>
                </a:solidFill>
                <a:latin typeface="+mj-lt"/>
              </a:rPr>
              <a:t>stappenplan</a:t>
            </a:r>
            <a:endParaRPr lang="en-US" altLang="nl-NL" sz="2000" i="1" dirty="0">
              <a:solidFill>
                <a:srgbClr val="084077"/>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Tijdelijke aanduiding voor inhoud 3">
            <a:extLst>
              <a:ext uri="{FF2B5EF4-FFF2-40B4-BE49-F238E27FC236}">
                <a16:creationId xmlns:a16="http://schemas.microsoft.com/office/drawing/2014/main" id="{14DCA3A7-2108-44F3-A57E-55724B29F37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2157413"/>
            <a:ext cx="4319587" cy="292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A28E6580-51D2-4576-98C9-26E06BF7A8BE}"/>
              </a:ext>
            </a:extLst>
          </p:cNvPr>
          <p:cNvSpPr>
            <a:spLocks noChangeArrowheads="1"/>
          </p:cNvSpPr>
          <p:nvPr/>
        </p:nvSpPr>
        <p:spPr bwMode="auto">
          <a:xfrm>
            <a:off x="108643" y="549275"/>
            <a:ext cx="89176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i="1" dirty="0">
                <a:solidFill>
                  <a:srgbClr val="084077"/>
                </a:solidFill>
                <a:latin typeface="+mj-lt"/>
              </a:rPr>
              <a:t>Laat de </a:t>
            </a:r>
            <a:r>
              <a:rPr lang="en-US" altLang="nl-NL" sz="4000" b="1" i="1" dirty="0" err="1">
                <a:solidFill>
                  <a:srgbClr val="084077"/>
                </a:solidFill>
                <a:latin typeface="+mj-lt"/>
              </a:rPr>
              <a:t>cursisten</a:t>
            </a:r>
            <a:r>
              <a:rPr lang="en-US" altLang="nl-NL" sz="4000" b="1" i="1" dirty="0">
                <a:solidFill>
                  <a:srgbClr val="084077"/>
                </a:solidFill>
                <a:latin typeface="+mj-lt"/>
              </a:rPr>
              <a:t> </a:t>
            </a:r>
            <a:r>
              <a:rPr lang="en-US" altLang="nl-NL" sz="4000" b="1" i="1" dirty="0" err="1">
                <a:solidFill>
                  <a:srgbClr val="084077"/>
                </a:solidFill>
                <a:latin typeface="+mj-lt"/>
              </a:rPr>
              <a:t>vertellen</a:t>
            </a:r>
            <a:r>
              <a:rPr lang="en-US" altLang="nl-NL" sz="4000" b="1" i="1" dirty="0">
                <a:solidFill>
                  <a:srgbClr val="084077"/>
                </a:solidFill>
                <a:latin typeface="+mj-lt"/>
              </a:rPr>
              <a:t> wat (en </a:t>
            </a:r>
            <a:r>
              <a:rPr lang="en-US" altLang="nl-NL" sz="4000" b="1" i="1" dirty="0" err="1">
                <a:solidFill>
                  <a:srgbClr val="084077"/>
                </a:solidFill>
                <a:latin typeface="+mj-lt"/>
              </a:rPr>
              <a:t>waarom</a:t>
            </a:r>
            <a:r>
              <a:rPr lang="en-US" altLang="nl-NL" sz="4000" b="1" i="1" dirty="0">
                <a:solidFill>
                  <a:srgbClr val="084077"/>
                </a:solidFill>
                <a:latin typeface="+mj-lt"/>
              </a:rPr>
              <a:t> je </a:t>
            </a:r>
            <a:r>
              <a:rPr lang="en-US" altLang="nl-NL" sz="4000" b="1" i="1" dirty="0" err="1">
                <a:solidFill>
                  <a:srgbClr val="084077"/>
                </a:solidFill>
                <a:latin typeface="+mj-lt"/>
              </a:rPr>
              <a:t>laat</a:t>
            </a:r>
            <a:r>
              <a:rPr lang="en-US" altLang="nl-NL" sz="4000" b="1" i="1" dirty="0">
                <a:solidFill>
                  <a:srgbClr val="084077"/>
                </a:solidFill>
                <a:latin typeface="+mj-lt"/>
              </a:rPr>
              <a:t> </a:t>
            </a:r>
            <a:r>
              <a:rPr lang="en-US" altLang="nl-NL" sz="4000" b="1" i="1" dirty="0" err="1">
                <a:solidFill>
                  <a:srgbClr val="084077"/>
                </a:solidFill>
                <a:latin typeface="+mj-lt"/>
              </a:rPr>
              <a:t>zien</a:t>
            </a:r>
            <a:r>
              <a:rPr lang="en-US" altLang="nl-NL" sz="4000" b="1" i="1" dirty="0">
                <a:solidFill>
                  <a:srgbClr val="084077"/>
                </a:solidFill>
                <a:latin typeface="+mj-lt"/>
              </a:rPr>
              <a:t> </a:t>
            </a:r>
            <a:r>
              <a:rPr lang="en-US" altLang="nl-NL" sz="3200" b="1" i="1" dirty="0">
                <a:solidFill>
                  <a:srgbClr val="084077"/>
                </a:solidFill>
                <a:latin typeface="+mj-lt"/>
              </a:rPr>
              <a:t>(</a:t>
            </a:r>
            <a:r>
              <a:rPr lang="en-US" altLang="nl-NL" sz="3200" b="1" i="1" dirty="0" err="1">
                <a:solidFill>
                  <a:srgbClr val="084077"/>
                </a:solidFill>
                <a:latin typeface="+mj-lt"/>
              </a:rPr>
              <a:t>stap</a:t>
            </a:r>
            <a:r>
              <a:rPr lang="en-US" altLang="nl-NL" sz="3200" b="1" i="1" dirty="0">
                <a:solidFill>
                  <a:srgbClr val="084077"/>
                </a:solidFill>
                <a:latin typeface="+mj-lt"/>
              </a:rPr>
              <a:t> 3) </a:t>
            </a:r>
            <a:endParaRPr lang="en-US" altLang="nl-NL" sz="3200" i="1" dirty="0">
              <a:solidFill>
                <a:srgbClr val="084077"/>
              </a:solidFill>
              <a:latin typeface="+mj-lt"/>
            </a:endParaRPr>
          </a:p>
        </p:txBody>
      </p:sp>
      <p:sp>
        <p:nvSpPr>
          <p:cNvPr id="4" name="Tijdelijke aanduiding voor inhoud 2">
            <a:extLst>
              <a:ext uri="{FF2B5EF4-FFF2-40B4-BE49-F238E27FC236}">
                <a16:creationId xmlns:a16="http://schemas.microsoft.com/office/drawing/2014/main" id="{2EFB89F1-4D57-463B-A2E6-168188C19787}"/>
              </a:ext>
            </a:extLst>
          </p:cNvPr>
          <p:cNvSpPr txBox="1">
            <a:spLocks/>
          </p:cNvSpPr>
          <p:nvPr/>
        </p:nvSpPr>
        <p:spPr bwMode="auto">
          <a:xfrm>
            <a:off x="292102" y="2322513"/>
            <a:ext cx="3929063" cy="145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Arial" panose="020B0604020202020204" pitchFamily="34" charset="0"/>
                <a:cs typeface="Arial" panose="020B0604020202020204" pitchFamily="34" charset="0"/>
              </a:defRPr>
            </a:lvl1pPr>
            <a:lvl2pPr marL="4000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562100" indent="-228600">
              <a:defRPr sz="1600">
                <a:solidFill>
                  <a:schemeClr val="tx1"/>
                </a:solidFill>
                <a:latin typeface="Arial" panose="020B0604020202020204" pitchFamily="34" charset="0"/>
                <a:cs typeface="Arial" panose="020B0604020202020204" pitchFamily="34" charset="0"/>
              </a:defRPr>
            </a:lvl4pPr>
            <a:lvl5pPr marL="1981200" indent="-228600">
              <a:defRPr sz="1600">
                <a:solidFill>
                  <a:schemeClr val="tx1"/>
                </a:solidFill>
                <a:latin typeface="Arial" panose="020B0604020202020204" pitchFamily="34" charset="0"/>
                <a:cs typeface="Arial" panose="020B0604020202020204" pitchFamily="34" charset="0"/>
              </a:defRPr>
            </a:lvl5pPr>
            <a:lvl6pPr marL="24384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895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352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10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defRPr/>
            </a:pPr>
            <a:r>
              <a:rPr lang="en-US" altLang="nl-NL" sz="2400" kern="0" dirty="0"/>
              <a:t>Transfer van de </a:t>
            </a:r>
            <a:r>
              <a:rPr lang="en-US" altLang="nl-NL" sz="2400" kern="0" dirty="0" err="1"/>
              <a:t>nieuw</a:t>
            </a:r>
            <a:r>
              <a:rPr lang="en-US" altLang="nl-NL" sz="2400" kern="0" dirty="0"/>
              <a:t> </a:t>
            </a:r>
            <a:r>
              <a:rPr lang="en-US" altLang="nl-NL" sz="2400" kern="0" dirty="0" err="1"/>
              <a:t>verworven</a:t>
            </a:r>
            <a:r>
              <a:rPr lang="en-US" altLang="nl-NL" sz="2400" kern="0" dirty="0"/>
              <a:t> </a:t>
            </a:r>
            <a:r>
              <a:rPr lang="en-US" altLang="nl-NL" sz="2400" kern="0" dirty="0" err="1"/>
              <a:t>kennis</a:t>
            </a:r>
            <a:r>
              <a:rPr lang="en-US" altLang="nl-NL" sz="2400" kern="0" dirty="0"/>
              <a:t> </a:t>
            </a:r>
            <a:r>
              <a:rPr lang="en-US" altLang="nl-NL" sz="2400" kern="0" dirty="0" err="1"/>
              <a:t>naar</a:t>
            </a:r>
            <a:r>
              <a:rPr lang="en-US" altLang="nl-NL" sz="2400" kern="0" dirty="0"/>
              <a:t> </a:t>
            </a:r>
            <a:r>
              <a:rPr lang="en-US" altLang="nl-NL" sz="2400" kern="0" dirty="0" err="1"/>
              <a:t>lange</a:t>
            </a:r>
            <a:r>
              <a:rPr lang="en-US" altLang="nl-NL" sz="2400" kern="0" dirty="0"/>
              <a:t> </a:t>
            </a:r>
            <a:r>
              <a:rPr lang="en-US" altLang="nl-NL" sz="2400" kern="0" dirty="0" err="1"/>
              <a:t>termijn</a:t>
            </a:r>
            <a:r>
              <a:rPr lang="en-US" altLang="nl-NL" sz="2400" kern="0" dirty="0"/>
              <a:t> </a:t>
            </a:r>
            <a:r>
              <a:rPr lang="en-US" altLang="nl-NL" sz="2400" kern="0" dirty="0" err="1"/>
              <a:t>geheugen</a:t>
            </a:r>
            <a:endParaRPr lang="en-US" altLang="nl-NL" sz="2400" kern="0" dirty="0"/>
          </a:p>
          <a:p>
            <a:pPr lvl="1">
              <a:spcBef>
                <a:spcPct val="20000"/>
              </a:spcBef>
            </a:pPr>
            <a:endParaRPr lang="en-US" altLang="nl-NL" sz="24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CD06057-66B4-4E65-A14D-C2DDF4B8445F}"/>
              </a:ext>
            </a:extLst>
          </p:cNvPr>
          <p:cNvPicPr>
            <a:picLocks noChangeAspect="1"/>
          </p:cNvPicPr>
          <p:nvPr/>
        </p:nvPicPr>
        <p:blipFill rotWithShape="1">
          <a:blip r:embed="rId2"/>
          <a:srcRect b="34590"/>
          <a:stretch/>
        </p:blipFill>
        <p:spPr>
          <a:xfrm>
            <a:off x="1023374" y="2082297"/>
            <a:ext cx="7097252" cy="2237589"/>
          </a:xfrm>
          <a:prstGeom prst="rect">
            <a:avLst/>
          </a:prstGeom>
        </p:spPr>
      </p:pic>
    </p:spTree>
    <p:extLst>
      <p:ext uri="{BB962C8B-B14F-4D97-AF65-F5344CB8AC3E}">
        <p14:creationId xmlns:p14="http://schemas.microsoft.com/office/powerpoint/2010/main" val="28476300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CB8C3E58-D694-4D56-A467-F3BCCD779F29}"/>
              </a:ext>
            </a:extLst>
          </p:cNvPr>
          <p:cNvGraphicFramePr>
            <a:graphicFrameLocks noGrp="1"/>
          </p:cNvGraphicFramePr>
          <p:nvPr>
            <p:ph sz="half" idx="1"/>
            <p:extLst>
              <p:ext uri="{D42A27DB-BD31-4B8C-83A1-F6EECF244321}">
                <p14:modId xmlns:p14="http://schemas.microsoft.com/office/powerpoint/2010/main" val="2056167711"/>
              </p:ext>
            </p:extLst>
          </p:nvPr>
        </p:nvGraphicFramePr>
        <p:xfrm>
          <a:off x="215587" y="1801639"/>
          <a:ext cx="6085625" cy="3679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1" name="Tijdelijke aanduiding voor inhoud 3">
            <a:extLst>
              <a:ext uri="{FF2B5EF4-FFF2-40B4-BE49-F238E27FC236}">
                <a16:creationId xmlns:a16="http://schemas.microsoft.com/office/drawing/2014/main" id="{B21687FE-2840-403F-ABF3-484F5C4622AD}"/>
              </a:ext>
            </a:extLst>
          </p:cNvPr>
          <p:cNvSpPr>
            <a:spLocks noGrp="1"/>
          </p:cNvSpPr>
          <p:nvPr>
            <p:ph sz="half" idx="2"/>
          </p:nvPr>
        </p:nvSpPr>
        <p:spPr bwMode="auto">
          <a:xfrm>
            <a:off x="4756841" y="2070983"/>
            <a:ext cx="4038600" cy="10156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nl-NL" sz="2400" dirty="0"/>
              <a:t>Laat </a:t>
            </a:r>
            <a:r>
              <a:rPr lang="en-US" altLang="nl-NL" sz="2400" dirty="0" err="1"/>
              <a:t>cursisten</a:t>
            </a:r>
            <a:r>
              <a:rPr lang="en-US" altLang="nl-NL" sz="2400" dirty="0"/>
              <a:t> het </a:t>
            </a:r>
            <a:r>
              <a:rPr lang="en-US" altLang="nl-NL" sz="2400" dirty="0" err="1"/>
              <a:t>zelf</a:t>
            </a:r>
            <a:r>
              <a:rPr lang="en-US" altLang="nl-NL" sz="2400" dirty="0"/>
              <a:t> </a:t>
            </a:r>
            <a:r>
              <a:rPr lang="en-US" altLang="nl-NL" sz="2400" dirty="0" err="1"/>
              <a:t>doen</a:t>
            </a:r>
            <a:endParaRPr lang="en-US" altLang="nl-NL" sz="2400" dirty="0"/>
          </a:p>
        </p:txBody>
      </p:sp>
      <p:sp>
        <p:nvSpPr>
          <p:cNvPr id="2" name="Rectangle 4">
            <a:extLst>
              <a:ext uri="{FF2B5EF4-FFF2-40B4-BE49-F238E27FC236}">
                <a16:creationId xmlns:a16="http://schemas.microsoft.com/office/drawing/2014/main" id="{99C4A4B0-6AB9-4B9C-9007-F60C17295E0E}"/>
              </a:ext>
            </a:extLst>
          </p:cNvPr>
          <p:cNvSpPr>
            <a:spLocks noChangeArrowheads="1"/>
          </p:cNvSpPr>
          <p:nvPr/>
        </p:nvSpPr>
        <p:spPr bwMode="auto">
          <a:xfrm>
            <a:off x="700087" y="549275"/>
            <a:ext cx="7743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Vaardigheidsonderwijs</a:t>
            </a:r>
            <a:endParaRPr lang="en-US" altLang="nl-NL" sz="4000" b="1" dirty="0">
              <a:solidFill>
                <a:srgbClr val="084077"/>
              </a:solidFill>
            </a:endParaRPr>
          </a:p>
          <a:p>
            <a:pPr algn="ctr"/>
            <a:r>
              <a:rPr lang="en-US" altLang="nl-NL" sz="2000" b="1" i="1" dirty="0">
                <a:solidFill>
                  <a:srgbClr val="084077"/>
                </a:solidFill>
                <a:latin typeface="+mj-lt"/>
              </a:rPr>
              <a:t>Stap 4 van het 4 </a:t>
            </a:r>
            <a:r>
              <a:rPr lang="en-US" altLang="nl-NL" sz="2000" b="1" i="1" dirty="0" err="1">
                <a:solidFill>
                  <a:srgbClr val="084077"/>
                </a:solidFill>
                <a:latin typeface="+mj-lt"/>
              </a:rPr>
              <a:t>stappenplan</a:t>
            </a:r>
            <a:endParaRPr lang="en-US" altLang="nl-NL" sz="2000" i="1" dirty="0">
              <a:solidFill>
                <a:srgbClr val="084077"/>
              </a:solidFill>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Tijdelijke aanduiding voor inhoud 3">
            <a:extLst>
              <a:ext uri="{FF2B5EF4-FFF2-40B4-BE49-F238E27FC236}">
                <a16:creationId xmlns:a16="http://schemas.microsoft.com/office/drawing/2014/main" id="{3BA11162-8D1D-40BF-9F2A-A32A8718569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21165" y="2084514"/>
            <a:ext cx="4319588" cy="2940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a16="http://schemas.microsoft.com/office/drawing/2014/main" id="{EAAE3E75-BF08-4476-BFB8-35B34BCD0C6D}"/>
              </a:ext>
            </a:extLst>
          </p:cNvPr>
          <p:cNvSpPr>
            <a:spLocks noChangeArrowheads="1"/>
          </p:cNvSpPr>
          <p:nvPr/>
        </p:nvSpPr>
        <p:spPr bwMode="auto">
          <a:xfrm>
            <a:off x="0" y="549275"/>
            <a:ext cx="91439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i="1" dirty="0">
                <a:solidFill>
                  <a:srgbClr val="084077"/>
                </a:solidFill>
                <a:latin typeface="+mj-lt"/>
              </a:rPr>
              <a:t>Laat de </a:t>
            </a:r>
            <a:r>
              <a:rPr lang="en-US" altLang="nl-NL" sz="4000" b="1" i="1" dirty="0" err="1">
                <a:solidFill>
                  <a:srgbClr val="084077"/>
                </a:solidFill>
                <a:latin typeface="+mj-lt"/>
              </a:rPr>
              <a:t>cursisten</a:t>
            </a:r>
            <a:r>
              <a:rPr lang="en-US" altLang="nl-NL" sz="4000" b="1" i="1" dirty="0">
                <a:solidFill>
                  <a:srgbClr val="084077"/>
                </a:solidFill>
                <a:latin typeface="+mj-lt"/>
              </a:rPr>
              <a:t> het </a:t>
            </a:r>
            <a:r>
              <a:rPr lang="en-US" altLang="nl-NL" sz="4000" b="1" i="1" dirty="0" err="1">
                <a:solidFill>
                  <a:srgbClr val="084077"/>
                </a:solidFill>
                <a:latin typeface="+mj-lt"/>
              </a:rPr>
              <a:t>zelf</a:t>
            </a:r>
            <a:r>
              <a:rPr lang="en-US" altLang="nl-NL" sz="4000" b="1" i="1" dirty="0">
                <a:solidFill>
                  <a:srgbClr val="084077"/>
                </a:solidFill>
                <a:latin typeface="+mj-lt"/>
              </a:rPr>
              <a:t> </a:t>
            </a:r>
            <a:r>
              <a:rPr lang="en-US" altLang="nl-NL" sz="4000" b="1" i="1" dirty="0" err="1">
                <a:solidFill>
                  <a:srgbClr val="084077"/>
                </a:solidFill>
                <a:latin typeface="+mj-lt"/>
              </a:rPr>
              <a:t>doen</a:t>
            </a:r>
            <a:r>
              <a:rPr lang="en-US" altLang="nl-NL" sz="4000" b="1" i="1" dirty="0">
                <a:solidFill>
                  <a:srgbClr val="084077"/>
                </a:solidFill>
                <a:latin typeface="+mj-lt"/>
              </a:rPr>
              <a:t> </a:t>
            </a:r>
          </a:p>
          <a:p>
            <a:pPr algn="ctr"/>
            <a:r>
              <a:rPr lang="en-US" altLang="nl-NL" sz="3200" b="1" i="1" dirty="0">
                <a:solidFill>
                  <a:srgbClr val="084077"/>
                </a:solidFill>
                <a:latin typeface="+mj-lt"/>
              </a:rPr>
              <a:t>(</a:t>
            </a:r>
            <a:r>
              <a:rPr lang="en-US" altLang="nl-NL" sz="3200" b="1" i="1" dirty="0" err="1">
                <a:solidFill>
                  <a:srgbClr val="084077"/>
                </a:solidFill>
                <a:latin typeface="+mj-lt"/>
              </a:rPr>
              <a:t>stap</a:t>
            </a:r>
            <a:r>
              <a:rPr lang="en-US" altLang="nl-NL" sz="3200" b="1" i="1" dirty="0">
                <a:solidFill>
                  <a:srgbClr val="084077"/>
                </a:solidFill>
                <a:latin typeface="+mj-lt"/>
              </a:rPr>
              <a:t> 4) </a:t>
            </a:r>
            <a:endParaRPr lang="en-US" altLang="nl-NL" sz="3200" i="1" dirty="0">
              <a:solidFill>
                <a:srgbClr val="084077"/>
              </a:solidFill>
              <a:latin typeface="+mj-lt"/>
            </a:endParaRPr>
          </a:p>
        </p:txBody>
      </p:sp>
      <p:sp>
        <p:nvSpPr>
          <p:cNvPr id="4" name="Tijdelijke aanduiding voor inhoud 2">
            <a:extLst>
              <a:ext uri="{FF2B5EF4-FFF2-40B4-BE49-F238E27FC236}">
                <a16:creationId xmlns:a16="http://schemas.microsoft.com/office/drawing/2014/main" id="{76A61C96-526D-4D80-8543-B16C793C5737}"/>
              </a:ext>
            </a:extLst>
          </p:cNvPr>
          <p:cNvSpPr txBox="1">
            <a:spLocks/>
          </p:cNvSpPr>
          <p:nvPr/>
        </p:nvSpPr>
        <p:spPr bwMode="auto">
          <a:xfrm>
            <a:off x="292102" y="2322513"/>
            <a:ext cx="3929063" cy="145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Arial" panose="020B0604020202020204" pitchFamily="34" charset="0"/>
                <a:cs typeface="Arial" panose="020B0604020202020204" pitchFamily="34" charset="0"/>
              </a:defRPr>
            </a:lvl1pPr>
            <a:lvl2pPr marL="4000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562100" indent="-228600">
              <a:defRPr sz="1600">
                <a:solidFill>
                  <a:schemeClr val="tx1"/>
                </a:solidFill>
                <a:latin typeface="Arial" panose="020B0604020202020204" pitchFamily="34" charset="0"/>
                <a:cs typeface="Arial" panose="020B0604020202020204" pitchFamily="34" charset="0"/>
              </a:defRPr>
            </a:lvl4pPr>
            <a:lvl5pPr marL="1981200" indent="-228600">
              <a:defRPr sz="1600">
                <a:solidFill>
                  <a:schemeClr val="tx1"/>
                </a:solidFill>
                <a:latin typeface="Arial" panose="020B0604020202020204" pitchFamily="34" charset="0"/>
                <a:cs typeface="Arial" panose="020B0604020202020204" pitchFamily="34" charset="0"/>
              </a:defRPr>
            </a:lvl5pPr>
            <a:lvl6pPr marL="24384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895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352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10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spcBef>
                <a:spcPct val="20000"/>
              </a:spcBef>
              <a:buFontTx/>
              <a:buChar char="•"/>
            </a:pPr>
            <a:r>
              <a:rPr lang="en-US" altLang="nl-NL" sz="2400" dirty="0" err="1"/>
              <a:t>Valideren</a:t>
            </a:r>
            <a:r>
              <a:rPr lang="en-US" altLang="nl-NL" sz="2400" dirty="0"/>
              <a:t> van de </a:t>
            </a:r>
            <a:r>
              <a:rPr lang="en-US" altLang="nl-NL" sz="2400" dirty="0" err="1"/>
              <a:t>nieuw</a:t>
            </a:r>
            <a:r>
              <a:rPr lang="en-US" altLang="nl-NL" sz="2400" dirty="0"/>
              <a:t> </a:t>
            </a:r>
            <a:r>
              <a:rPr lang="en-US" altLang="nl-NL" sz="2400" dirty="0" err="1"/>
              <a:t>verworven</a:t>
            </a:r>
            <a:r>
              <a:rPr lang="en-US" altLang="nl-NL" sz="2400" dirty="0"/>
              <a:t> </a:t>
            </a:r>
            <a:r>
              <a:rPr lang="en-US" altLang="nl-NL" sz="2400" dirty="0" err="1"/>
              <a:t>kennis</a:t>
            </a:r>
            <a:endParaRPr lang="en-US" altLang="nl-NL" sz="2400" dirty="0"/>
          </a:p>
          <a:p>
            <a:pPr lvl="1">
              <a:spcBef>
                <a:spcPct val="20000"/>
              </a:spcBef>
            </a:pPr>
            <a:endParaRPr lang="en-US" altLang="nl-NL" sz="24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jdelijke aanduiding voor inhoud 1">
            <a:extLst>
              <a:ext uri="{FF2B5EF4-FFF2-40B4-BE49-F238E27FC236}">
                <a16:creationId xmlns:a16="http://schemas.microsoft.com/office/drawing/2014/main" id="{8D98C3C9-D691-43DE-A2C2-2B579D8B1B0D}"/>
              </a:ext>
            </a:extLst>
          </p:cNvPr>
          <p:cNvSpPr>
            <a:spLocks noGrp="1"/>
          </p:cNvSpPr>
          <p:nvPr>
            <p:ph idx="1"/>
          </p:nvPr>
        </p:nvSpPr>
        <p:spPr bwMode="auto">
          <a:xfrm>
            <a:off x="723899" y="2277937"/>
            <a:ext cx="7696200" cy="29549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nl-NL" altLang="nl-NL" sz="2400" dirty="0"/>
              <a:t>Voorbereiding:</a:t>
            </a:r>
          </a:p>
          <a:p>
            <a:r>
              <a:rPr lang="nl-NL" altLang="nl-NL" sz="2400" dirty="0"/>
              <a:t>Leg het doel uit</a:t>
            </a:r>
          </a:p>
          <a:p>
            <a:r>
              <a:rPr lang="nl-NL" altLang="nl-NL" sz="2400" dirty="0"/>
              <a:t>Leg procedure uit (4 stappen)</a:t>
            </a:r>
          </a:p>
          <a:p>
            <a:r>
              <a:rPr lang="nl-NL" altLang="nl-NL" sz="2400" dirty="0"/>
              <a:t>Benoem moment van vragen stellen: na stap 2</a:t>
            </a:r>
          </a:p>
          <a:p>
            <a:r>
              <a:rPr lang="nl-NL" altLang="nl-NL" sz="2400" dirty="0"/>
              <a:t>Zorg dat iedereen het goed kan zien</a:t>
            </a:r>
          </a:p>
          <a:p>
            <a:r>
              <a:rPr lang="nl-NL" altLang="nl-NL" sz="2400" dirty="0"/>
              <a:t>Materiaal in orde</a:t>
            </a:r>
          </a:p>
          <a:p>
            <a:pPr marL="0" indent="0">
              <a:buNone/>
            </a:pPr>
            <a:endParaRPr lang="nl-NL" altLang="nl-NL" dirty="0"/>
          </a:p>
        </p:txBody>
      </p:sp>
      <p:sp>
        <p:nvSpPr>
          <p:cNvPr id="2" name="Rectangle 4">
            <a:extLst>
              <a:ext uri="{FF2B5EF4-FFF2-40B4-BE49-F238E27FC236}">
                <a16:creationId xmlns:a16="http://schemas.microsoft.com/office/drawing/2014/main" id="{A4F30385-D3BF-4F73-8E06-DFB738AA0C6C}"/>
              </a:ext>
            </a:extLst>
          </p:cNvPr>
          <p:cNvSpPr>
            <a:spLocks noChangeArrowheads="1"/>
          </p:cNvSpPr>
          <p:nvPr/>
        </p:nvSpPr>
        <p:spPr bwMode="auto">
          <a:xfrm>
            <a:off x="700087" y="549275"/>
            <a:ext cx="77438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Voorbereiding</a:t>
            </a:r>
            <a:endParaRPr lang="en-US" altLang="nl-NL" sz="4000" b="1" dirty="0">
              <a:solidFill>
                <a:srgbClr val="084077"/>
              </a:solidFill>
            </a:endParaRPr>
          </a:p>
          <a:p>
            <a:pPr algn="ctr"/>
            <a:r>
              <a:rPr lang="en-US" altLang="nl-NL" sz="4000" b="1" dirty="0" err="1">
                <a:solidFill>
                  <a:srgbClr val="084077"/>
                </a:solidFill>
                <a:latin typeface="+mn-lt"/>
              </a:rPr>
              <a:t>vaardigheidsonderwijs</a:t>
            </a:r>
            <a:endParaRPr lang="en-US" altLang="nl-NL" dirty="0">
              <a:solidFill>
                <a:srgbClr val="084077"/>
              </a:solidFill>
              <a:latin typeface="+mn-lt"/>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0131" name="Rectangle 3">
            <a:extLst>
              <a:ext uri="{FF2B5EF4-FFF2-40B4-BE49-F238E27FC236}">
                <a16:creationId xmlns:a16="http://schemas.microsoft.com/office/drawing/2014/main" id="{0EAD7086-CD67-4246-BA75-9531DF7C45FD}"/>
              </a:ext>
            </a:extLst>
          </p:cNvPr>
          <p:cNvSpPr>
            <a:spLocks noGrp="1" noChangeArrowheads="1"/>
          </p:cNvSpPr>
          <p:nvPr>
            <p:ph idx="1"/>
          </p:nvPr>
        </p:nvSpPr>
        <p:spPr bwMode="auto">
          <a:xfrm>
            <a:off x="700087" y="1872714"/>
            <a:ext cx="8113713" cy="39121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0" indent="-571500" eaLnBrk="1" hangingPunct="1">
              <a:lnSpc>
                <a:spcPct val="90000"/>
              </a:lnSpc>
              <a:buNone/>
            </a:pPr>
            <a:r>
              <a:rPr lang="en-US" altLang="nl-NL" sz="2600" dirty="0"/>
              <a:t>1. </a:t>
            </a:r>
            <a:r>
              <a:rPr lang="en-US" altLang="nl-NL" sz="2600" dirty="0" err="1"/>
              <a:t>Laat</a:t>
            </a:r>
            <a:r>
              <a:rPr lang="en-US" altLang="nl-NL" sz="2600" dirty="0"/>
              <a:t> het op </a:t>
            </a:r>
            <a:r>
              <a:rPr lang="en-US" altLang="nl-NL" sz="2600" dirty="0" err="1"/>
              <a:t>werkelijke</a:t>
            </a:r>
            <a:r>
              <a:rPr lang="en-US" altLang="nl-NL" sz="2600" dirty="0"/>
              <a:t> </a:t>
            </a:r>
            <a:r>
              <a:rPr lang="en-US" altLang="nl-NL" sz="2600" dirty="0" err="1"/>
              <a:t>snelheid</a:t>
            </a:r>
            <a:r>
              <a:rPr lang="en-US" altLang="nl-NL" sz="2600" dirty="0"/>
              <a:t> </a:t>
            </a:r>
            <a:r>
              <a:rPr lang="en-US" altLang="nl-NL" sz="2600" dirty="0" err="1"/>
              <a:t>zien</a:t>
            </a:r>
            <a:r>
              <a:rPr lang="en-US" altLang="nl-NL" sz="2600" dirty="0"/>
              <a:t> (</a:t>
            </a:r>
            <a:r>
              <a:rPr lang="en-US" altLang="nl-NL" sz="2000" dirty="0" err="1"/>
              <a:t>Activeren</a:t>
            </a:r>
            <a:r>
              <a:rPr lang="en-US" altLang="nl-NL" sz="2000" dirty="0"/>
              <a:t>/priming)</a:t>
            </a:r>
          </a:p>
          <a:p>
            <a:pPr marL="571500" indent="-571500" eaLnBrk="1" hangingPunct="1">
              <a:lnSpc>
                <a:spcPct val="90000"/>
              </a:lnSpc>
              <a:buNone/>
            </a:pPr>
            <a:endParaRPr lang="en-US" altLang="nl-NL" sz="2000" dirty="0"/>
          </a:p>
          <a:p>
            <a:pPr marL="571500" indent="-571500" eaLnBrk="1" hangingPunct="1">
              <a:lnSpc>
                <a:spcPct val="90000"/>
              </a:lnSpc>
              <a:buNone/>
            </a:pPr>
            <a:r>
              <a:rPr lang="en-US" altLang="nl-NL" sz="2000" dirty="0"/>
              <a:t>2. </a:t>
            </a:r>
            <a:r>
              <a:rPr lang="en-US" altLang="nl-NL" sz="2600" dirty="0" err="1"/>
              <a:t>Laat</a:t>
            </a:r>
            <a:r>
              <a:rPr lang="en-US" altLang="nl-NL" sz="2600" dirty="0"/>
              <a:t> het </a:t>
            </a:r>
            <a:r>
              <a:rPr lang="en-US" altLang="nl-NL" sz="2600" dirty="0" err="1"/>
              <a:t>opnieuw</a:t>
            </a:r>
            <a:r>
              <a:rPr lang="en-US" altLang="nl-NL" sz="2600" dirty="0"/>
              <a:t> </a:t>
            </a:r>
            <a:r>
              <a:rPr lang="en-US" altLang="nl-NL" sz="2600" dirty="0" err="1"/>
              <a:t>zien</a:t>
            </a:r>
            <a:r>
              <a:rPr lang="en-US" altLang="nl-NL" sz="2600" dirty="0"/>
              <a:t> </a:t>
            </a:r>
            <a:r>
              <a:rPr lang="en-US" altLang="nl-NL" sz="2600" dirty="0" err="1"/>
              <a:t>en</a:t>
            </a:r>
            <a:r>
              <a:rPr lang="en-US" altLang="nl-NL" sz="2600" dirty="0"/>
              <a:t> </a:t>
            </a:r>
            <a:r>
              <a:rPr lang="en-US" altLang="nl-NL" sz="2600" dirty="0" err="1"/>
              <a:t>verklaar</a:t>
            </a:r>
            <a:endParaRPr lang="en-US" altLang="nl-NL" sz="2600" dirty="0"/>
          </a:p>
          <a:p>
            <a:pPr marL="571500" indent="-571500" eaLnBrk="1" hangingPunct="1">
              <a:lnSpc>
                <a:spcPct val="90000"/>
              </a:lnSpc>
              <a:buNone/>
            </a:pPr>
            <a:r>
              <a:rPr lang="en-US" altLang="nl-NL" sz="2000" dirty="0"/>
              <a:t>(</a:t>
            </a:r>
            <a:r>
              <a:rPr lang="en-US" altLang="nl-NL" sz="2000" dirty="0" err="1"/>
              <a:t>Nieuwe</a:t>
            </a:r>
            <a:r>
              <a:rPr lang="en-US" altLang="nl-NL" sz="2000" dirty="0"/>
              <a:t> </a:t>
            </a:r>
            <a:r>
              <a:rPr lang="en-US" altLang="nl-NL" sz="2000" dirty="0" err="1"/>
              <a:t>informatie</a:t>
            </a:r>
            <a:r>
              <a:rPr lang="en-US" altLang="nl-NL" sz="2000" dirty="0"/>
              <a:t> </a:t>
            </a:r>
            <a:r>
              <a:rPr lang="en-US" altLang="nl-NL" sz="2000" dirty="0" err="1"/>
              <a:t>wordt</a:t>
            </a:r>
            <a:r>
              <a:rPr lang="en-US" altLang="nl-NL" sz="2000" dirty="0"/>
              <a:t> </a:t>
            </a:r>
            <a:r>
              <a:rPr lang="en-US" altLang="nl-NL" sz="2000" dirty="0" err="1"/>
              <a:t>verbonden</a:t>
            </a:r>
            <a:r>
              <a:rPr lang="en-US" altLang="nl-NL" sz="2000" dirty="0"/>
              <a:t> </a:t>
            </a:r>
            <a:r>
              <a:rPr lang="en-US" altLang="nl-NL" sz="2000" dirty="0" err="1"/>
              <a:t>aan</a:t>
            </a:r>
            <a:r>
              <a:rPr lang="en-US" altLang="nl-NL" sz="2000" dirty="0"/>
              <a:t> </a:t>
            </a:r>
            <a:r>
              <a:rPr lang="en-US" altLang="nl-NL" sz="2000" dirty="0" err="1"/>
              <a:t>bekende</a:t>
            </a:r>
            <a:r>
              <a:rPr lang="en-US" altLang="nl-NL" sz="2000" dirty="0"/>
              <a:t> </a:t>
            </a:r>
            <a:r>
              <a:rPr lang="en-US" altLang="nl-NL" sz="2000" dirty="0" err="1"/>
              <a:t>informatie</a:t>
            </a:r>
            <a:r>
              <a:rPr lang="en-US" altLang="nl-NL" sz="2000" dirty="0"/>
              <a:t>)</a:t>
            </a:r>
          </a:p>
          <a:p>
            <a:pPr marL="571500" indent="-571500" eaLnBrk="1" hangingPunct="1">
              <a:lnSpc>
                <a:spcPct val="90000"/>
              </a:lnSpc>
              <a:buNone/>
            </a:pPr>
            <a:endParaRPr lang="en-US" altLang="nl-NL" sz="2000" dirty="0"/>
          </a:p>
          <a:p>
            <a:pPr marL="571500" indent="-571500" eaLnBrk="1" hangingPunct="1">
              <a:lnSpc>
                <a:spcPct val="90000"/>
              </a:lnSpc>
              <a:buNone/>
            </a:pPr>
            <a:r>
              <a:rPr lang="en-US" altLang="nl-NL" sz="2600" dirty="0"/>
              <a:t>3. </a:t>
            </a:r>
            <a:r>
              <a:rPr lang="en-US" altLang="nl-NL" sz="2600" dirty="0" err="1"/>
              <a:t>Laat</a:t>
            </a:r>
            <a:r>
              <a:rPr lang="en-US" altLang="nl-NL" sz="2600" dirty="0"/>
              <a:t> de </a:t>
            </a:r>
            <a:r>
              <a:rPr lang="en-US" altLang="nl-NL" sz="2600" dirty="0" err="1"/>
              <a:t>cursisten</a:t>
            </a:r>
            <a:r>
              <a:rPr lang="en-US" altLang="nl-NL" sz="2600" dirty="0"/>
              <a:t> </a:t>
            </a:r>
            <a:r>
              <a:rPr lang="en-US" altLang="nl-NL" sz="2600" dirty="0" err="1"/>
              <a:t>vertellen</a:t>
            </a:r>
            <a:r>
              <a:rPr lang="en-US" altLang="nl-NL" sz="2600" dirty="0"/>
              <a:t> wat (</a:t>
            </a:r>
            <a:r>
              <a:rPr lang="en-US" altLang="nl-NL" sz="2600" dirty="0" err="1"/>
              <a:t>en</a:t>
            </a:r>
            <a:r>
              <a:rPr lang="en-US" altLang="nl-NL" sz="2600" dirty="0"/>
              <a:t> </a:t>
            </a:r>
            <a:r>
              <a:rPr lang="en-US" altLang="nl-NL" sz="2600" dirty="0" err="1"/>
              <a:t>waarom</a:t>
            </a:r>
            <a:r>
              <a:rPr lang="en-US" altLang="nl-NL" sz="2600" dirty="0"/>
              <a:t>) je</a:t>
            </a:r>
          </a:p>
          <a:p>
            <a:pPr marL="571500" indent="-571500" eaLnBrk="1" hangingPunct="1">
              <a:lnSpc>
                <a:spcPct val="90000"/>
              </a:lnSpc>
              <a:buNone/>
            </a:pPr>
            <a:r>
              <a:rPr lang="en-US" altLang="nl-NL" sz="2600" dirty="0" err="1"/>
              <a:t>laat</a:t>
            </a:r>
            <a:r>
              <a:rPr lang="en-US" altLang="nl-NL" sz="2600" dirty="0"/>
              <a:t> </a:t>
            </a:r>
            <a:r>
              <a:rPr lang="en-US" altLang="nl-NL" sz="2600" dirty="0" err="1"/>
              <a:t>zien</a:t>
            </a:r>
            <a:r>
              <a:rPr lang="en-US" altLang="nl-NL" sz="2600" dirty="0"/>
              <a:t> </a:t>
            </a:r>
          </a:p>
          <a:p>
            <a:pPr marL="571500" indent="-571500" eaLnBrk="1" hangingPunct="1">
              <a:lnSpc>
                <a:spcPct val="90000"/>
              </a:lnSpc>
              <a:buNone/>
            </a:pPr>
            <a:r>
              <a:rPr lang="en-US" altLang="nl-NL" sz="2000" dirty="0"/>
              <a:t>(Transfer van de </a:t>
            </a:r>
            <a:r>
              <a:rPr lang="en-US" altLang="nl-NL" sz="2000" dirty="0" err="1"/>
              <a:t>nieuw</a:t>
            </a:r>
            <a:r>
              <a:rPr lang="en-US" altLang="nl-NL" sz="2000" dirty="0"/>
              <a:t> </a:t>
            </a:r>
            <a:r>
              <a:rPr lang="en-US" altLang="nl-NL" sz="2000" dirty="0" err="1"/>
              <a:t>geconstrueerde</a:t>
            </a:r>
            <a:r>
              <a:rPr lang="en-US" altLang="nl-NL" sz="2000" dirty="0"/>
              <a:t> </a:t>
            </a:r>
            <a:r>
              <a:rPr lang="en-US" altLang="nl-NL" sz="2000" dirty="0" err="1"/>
              <a:t>kennis</a:t>
            </a:r>
            <a:r>
              <a:rPr lang="en-US" altLang="nl-NL" sz="2000" dirty="0"/>
              <a:t>)</a:t>
            </a:r>
          </a:p>
          <a:p>
            <a:pPr marL="571500" indent="-571500" eaLnBrk="1" hangingPunct="1">
              <a:lnSpc>
                <a:spcPct val="90000"/>
              </a:lnSpc>
              <a:buNone/>
            </a:pPr>
            <a:endParaRPr lang="en-US" altLang="nl-NL" sz="2000" dirty="0"/>
          </a:p>
          <a:p>
            <a:pPr marL="571500" indent="-571500" eaLnBrk="1" hangingPunct="1">
              <a:lnSpc>
                <a:spcPct val="90000"/>
              </a:lnSpc>
              <a:buNone/>
            </a:pPr>
            <a:r>
              <a:rPr lang="en-US" altLang="nl-NL" sz="2600" dirty="0"/>
              <a:t>4. </a:t>
            </a:r>
            <a:r>
              <a:rPr lang="en-US" altLang="nl-NL" sz="2600" dirty="0" err="1"/>
              <a:t>Laat</a:t>
            </a:r>
            <a:r>
              <a:rPr lang="en-US" altLang="nl-NL" sz="2600" dirty="0"/>
              <a:t> de </a:t>
            </a:r>
            <a:r>
              <a:rPr lang="en-US" altLang="nl-NL" sz="2600" dirty="0" err="1"/>
              <a:t>cursisten</a:t>
            </a:r>
            <a:r>
              <a:rPr lang="en-US" altLang="nl-NL" sz="2600" dirty="0"/>
              <a:t> het </a:t>
            </a:r>
            <a:r>
              <a:rPr lang="en-US" altLang="nl-NL" sz="2600" dirty="0" err="1"/>
              <a:t>zelf</a:t>
            </a:r>
            <a:r>
              <a:rPr lang="en-US" altLang="nl-NL" sz="2600" dirty="0"/>
              <a:t> </a:t>
            </a:r>
            <a:r>
              <a:rPr lang="en-US" altLang="nl-NL" sz="2600" dirty="0" err="1"/>
              <a:t>doen</a:t>
            </a:r>
            <a:endParaRPr lang="en-US" altLang="nl-NL" sz="2600" dirty="0"/>
          </a:p>
          <a:p>
            <a:pPr marL="571500" indent="-571500" eaLnBrk="1" hangingPunct="1">
              <a:lnSpc>
                <a:spcPct val="90000"/>
              </a:lnSpc>
              <a:buNone/>
            </a:pPr>
            <a:r>
              <a:rPr lang="en-US" altLang="nl-NL" sz="2000" dirty="0"/>
              <a:t>(</a:t>
            </a:r>
            <a:r>
              <a:rPr lang="en-US" altLang="nl-NL" sz="2000" dirty="0" err="1"/>
              <a:t>Valideren</a:t>
            </a:r>
            <a:r>
              <a:rPr lang="en-US" altLang="nl-NL" sz="2000" dirty="0"/>
              <a:t> van de </a:t>
            </a:r>
            <a:r>
              <a:rPr lang="en-US" altLang="nl-NL" sz="2000" dirty="0" err="1"/>
              <a:t>nieuw</a:t>
            </a:r>
            <a:r>
              <a:rPr lang="en-US" altLang="nl-NL" sz="2000" dirty="0"/>
              <a:t> </a:t>
            </a:r>
            <a:r>
              <a:rPr lang="en-US" altLang="nl-NL" sz="2000" dirty="0" err="1"/>
              <a:t>geconstrueerde</a:t>
            </a:r>
            <a:r>
              <a:rPr lang="en-US" altLang="nl-NL" sz="2000" dirty="0"/>
              <a:t> </a:t>
            </a:r>
            <a:r>
              <a:rPr lang="en-US" altLang="nl-NL" sz="2000" dirty="0" err="1"/>
              <a:t>kennis</a:t>
            </a:r>
            <a:r>
              <a:rPr lang="en-US" altLang="nl-NL" sz="2000" dirty="0"/>
              <a:t>)</a:t>
            </a:r>
          </a:p>
        </p:txBody>
      </p:sp>
      <p:sp>
        <p:nvSpPr>
          <p:cNvPr id="5" name="Rectangle 4">
            <a:extLst>
              <a:ext uri="{FF2B5EF4-FFF2-40B4-BE49-F238E27FC236}">
                <a16:creationId xmlns:a16="http://schemas.microsoft.com/office/drawing/2014/main" id="{60808072-9C89-4F1D-A8CE-48ECE94D680C}"/>
              </a:ext>
            </a:extLst>
          </p:cNvPr>
          <p:cNvSpPr>
            <a:spLocks noChangeArrowheads="1"/>
          </p:cNvSpPr>
          <p:nvPr/>
        </p:nvSpPr>
        <p:spPr bwMode="auto">
          <a:xfrm>
            <a:off x="700087" y="549275"/>
            <a:ext cx="77438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Uitvoering</a:t>
            </a:r>
            <a:endParaRPr lang="en-US" altLang="nl-NL" sz="4000" b="1" dirty="0">
              <a:solidFill>
                <a:srgbClr val="084077"/>
              </a:solidFill>
            </a:endParaRPr>
          </a:p>
          <a:p>
            <a:pPr algn="ctr"/>
            <a:r>
              <a:rPr lang="en-US" altLang="nl-NL" sz="4000" b="1" dirty="0" err="1">
                <a:solidFill>
                  <a:srgbClr val="084077"/>
                </a:solidFill>
                <a:latin typeface="+mn-lt"/>
              </a:rPr>
              <a:t>vaardigheidsonderwi</a:t>
            </a:r>
            <a:r>
              <a:rPr lang="en-US" altLang="nl-NL" sz="4000" b="1" dirty="0" err="1">
                <a:solidFill>
                  <a:srgbClr val="005C9F"/>
                </a:solidFill>
                <a:latin typeface="+mn-lt"/>
              </a:rPr>
              <a:t>js</a:t>
            </a:r>
            <a:endParaRPr lang="en-US" altLang="nl-NL" dirty="0">
              <a:solidFill>
                <a:srgbClr val="005C9F"/>
              </a:solidFill>
              <a:latin typeface="+mn-lt"/>
            </a:endParaRPr>
          </a:p>
        </p:txBody>
      </p:sp>
    </p:spTree>
    <p:extLst>
      <p:ext uri="{BB962C8B-B14F-4D97-AF65-F5344CB8AC3E}">
        <p14:creationId xmlns:p14="http://schemas.microsoft.com/office/powerpoint/2010/main" val="4052988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01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01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01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013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013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6013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601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jdelijke aanduiding voor inhoud 1">
            <a:extLst>
              <a:ext uri="{FF2B5EF4-FFF2-40B4-BE49-F238E27FC236}">
                <a16:creationId xmlns:a16="http://schemas.microsoft.com/office/drawing/2014/main" id="{8D98C3C9-D691-43DE-A2C2-2B579D8B1B0D}"/>
              </a:ext>
            </a:extLst>
          </p:cNvPr>
          <p:cNvSpPr>
            <a:spLocks noGrp="1"/>
          </p:cNvSpPr>
          <p:nvPr>
            <p:ph idx="1"/>
          </p:nvPr>
        </p:nvSpPr>
        <p:spPr bwMode="auto">
          <a:xfrm>
            <a:off x="723900" y="2696300"/>
            <a:ext cx="7696200" cy="18051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sz="2400" dirty="0"/>
              <a:t>Vragen</a:t>
            </a:r>
          </a:p>
          <a:p>
            <a:r>
              <a:rPr lang="nl-NL" altLang="nl-NL" sz="2400" dirty="0"/>
              <a:t>Herhaal het doel en vat samen</a:t>
            </a:r>
          </a:p>
          <a:p>
            <a:r>
              <a:rPr lang="nl-NL" altLang="nl-NL" sz="2400" dirty="0"/>
              <a:t>Leg het volgende onderdeel uit</a:t>
            </a:r>
          </a:p>
          <a:p>
            <a:endParaRPr lang="nl-NL" altLang="nl-NL" sz="2400" dirty="0"/>
          </a:p>
          <a:p>
            <a:pPr marL="0" indent="0">
              <a:buNone/>
            </a:pPr>
            <a:endParaRPr lang="nl-NL" altLang="nl-NL" dirty="0"/>
          </a:p>
        </p:txBody>
      </p:sp>
      <p:sp>
        <p:nvSpPr>
          <p:cNvPr id="3" name="Rectangle 4">
            <a:extLst>
              <a:ext uri="{FF2B5EF4-FFF2-40B4-BE49-F238E27FC236}">
                <a16:creationId xmlns:a16="http://schemas.microsoft.com/office/drawing/2014/main" id="{DAF3B303-B54A-419D-85C5-EF7BC0B8DE17}"/>
              </a:ext>
            </a:extLst>
          </p:cNvPr>
          <p:cNvSpPr>
            <a:spLocks noChangeArrowheads="1"/>
          </p:cNvSpPr>
          <p:nvPr/>
        </p:nvSpPr>
        <p:spPr bwMode="auto">
          <a:xfrm>
            <a:off x="700087" y="549275"/>
            <a:ext cx="77438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Afronding</a:t>
            </a:r>
            <a:endParaRPr lang="en-US" altLang="nl-NL" sz="4000" b="1" dirty="0">
              <a:solidFill>
                <a:srgbClr val="084077"/>
              </a:solidFill>
            </a:endParaRPr>
          </a:p>
          <a:p>
            <a:pPr algn="ctr"/>
            <a:r>
              <a:rPr lang="en-US" altLang="nl-NL" sz="4000" b="1" dirty="0" err="1">
                <a:solidFill>
                  <a:srgbClr val="084077"/>
                </a:solidFill>
                <a:latin typeface="+mn-lt"/>
              </a:rPr>
              <a:t>vaardigheidsonderwijs</a:t>
            </a:r>
            <a:endParaRPr lang="en-US" altLang="nl-NL" dirty="0">
              <a:solidFill>
                <a:srgbClr val="084077"/>
              </a:solidFill>
              <a:latin typeface="+mn-lt"/>
            </a:endParaRPr>
          </a:p>
        </p:txBody>
      </p:sp>
    </p:spTree>
    <p:extLst>
      <p:ext uri="{BB962C8B-B14F-4D97-AF65-F5344CB8AC3E}">
        <p14:creationId xmlns:p14="http://schemas.microsoft.com/office/powerpoint/2010/main" val="98912838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5">
            <a:extLst>
              <a:ext uri="{FF2B5EF4-FFF2-40B4-BE49-F238E27FC236}">
                <a16:creationId xmlns:a16="http://schemas.microsoft.com/office/drawing/2014/main" id="{3969C8D5-B81F-4D79-AE74-3DB82A2AAE65}"/>
              </a:ext>
            </a:extLst>
          </p:cNvPr>
          <p:cNvSpPr>
            <a:spLocks noGrp="1" noChangeArrowheads="1"/>
          </p:cNvSpPr>
          <p:nvPr>
            <p:ph type="body" idx="1"/>
          </p:nvPr>
        </p:nvSpPr>
        <p:spPr bwMode="auto">
          <a:xfrm>
            <a:off x="756444" y="2061618"/>
            <a:ext cx="7631112" cy="2011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
            </a:pPr>
            <a:r>
              <a:rPr lang="en-US" altLang="nl-NL" sz="2400" dirty="0" err="1"/>
              <a:t>Coachen</a:t>
            </a:r>
            <a:r>
              <a:rPr lang="en-US" altLang="nl-NL" sz="2400" dirty="0"/>
              <a:t> tot </a:t>
            </a:r>
            <a:r>
              <a:rPr lang="en-US" altLang="nl-NL" sz="2400" dirty="0" err="1"/>
              <a:t>cursist</a:t>
            </a:r>
            <a:r>
              <a:rPr lang="en-US" altLang="nl-NL" sz="2400" dirty="0"/>
              <a:t> op </a:t>
            </a:r>
            <a:r>
              <a:rPr lang="en-US" altLang="nl-NL" sz="2400" dirty="0" err="1"/>
              <a:t>gewenst</a:t>
            </a:r>
            <a:r>
              <a:rPr lang="en-US" altLang="nl-NL" sz="2400" dirty="0"/>
              <a:t> </a:t>
            </a:r>
            <a:r>
              <a:rPr lang="en-US" altLang="nl-NL" sz="2400" dirty="0" err="1"/>
              <a:t>niveau</a:t>
            </a:r>
            <a:r>
              <a:rPr lang="en-US" altLang="nl-NL" sz="2400" dirty="0"/>
              <a:t> is</a:t>
            </a:r>
          </a:p>
          <a:p>
            <a:pPr>
              <a:buFont typeface="Wingdings" panose="05000000000000000000" pitchFamily="2" charset="2"/>
              <a:buChar char="§"/>
            </a:pPr>
            <a:endParaRPr lang="en-US" altLang="nl-NL" sz="2400" dirty="0"/>
          </a:p>
          <a:p>
            <a:pPr>
              <a:buFont typeface="Wingdings" panose="05000000000000000000" pitchFamily="2" charset="2"/>
              <a:buChar char="§"/>
            </a:pPr>
            <a:r>
              <a:rPr lang="en-US" altLang="nl-NL" sz="2400" dirty="0" err="1"/>
              <a:t>Directe</a:t>
            </a:r>
            <a:r>
              <a:rPr lang="en-US" altLang="nl-NL" sz="2400" dirty="0"/>
              <a:t> feedback: </a:t>
            </a:r>
            <a:r>
              <a:rPr lang="en-US" altLang="nl-NL" sz="2400" dirty="0" err="1"/>
              <a:t>Vaardigheden</a:t>
            </a:r>
            <a:r>
              <a:rPr lang="en-US" altLang="nl-NL" sz="2400" dirty="0"/>
              <a:t> </a:t>
            </a:r>
            <a:r>
              <a:rPr lang="en-US" altLang="nl-NL" sz="2400" dirty="0" err="1"/>
              <a:t>corrigeren</a:t>
            </a:r>
            <a:r>
              <a:rPr lang="en-US" altLang="nl-NL" sz="2400" dirty="0"/>
              <a:t> </a:t>
            </a:r>
            <a:r>
              <a:rPr lang="en-US" altLang="nl-NL" sz="2400" dirty="0" err="1"/>
              <a:t>tijdens</a:t>
            </a:r>
            <a:r>
              <a:rPr lang="en-US" altLang="nl-NL" sz="2400" dirty="0"/>
              <a:t> het </a:t>
            </a:r>
            <a:r>
              <a:rPr lang="en-US" altLang="nl-NL" sz="2400" dirty="0" err="1"/>
              <a:t>oefenen</a:t>
            </a:r>
            <a:endParaRPr lang="en-US" altLang="nl-NL" sz="2400" dirty="0"/>
          </a:p>
          <a:p>
            <a:pPr>
              <a:buFont typeface="Wingdings" panose="05000000000000000000" pitchFamily="2" charset="2"/>
              <a:buChar char="•"/>
            </a:pPr>
            <a:endParaRPr lang="en-US" altLang="nl-NL" sz="2400" dirty="0"/>
          </a:p>
          <a:p>
            <a:pPr>
              <a:buFont typeface="Wingdings" panose="05000000000000000000" pitchFamily="2" charset="2"/>
              <a:buChar char="•"/>
            </a:pPr>
            <a:endParaRPr lang="en-US" altLang="nl-NL" sz="2400" dirty="0"/>
          </a:p>
          <a:p>
            <a:pPr>
              <a:buFont typeface="Wingdings" panose="05000000000000000000" pitchFamily="2" charset="2"/>
              <a:buChar char="•"/>
            </a:pPr>
            <a:endParaRPr lang="en-US" altLang="nl-NL" sz="2400" dirty="0"/>
          </a:p>
          <a:p>
            <a:pPr>
              <a:buFont typeface="Wingdings" panose="05000000000000000000" pitchFamily="2" charset="2"/>
              <a:buChar char="•"/>
            </a:pPr>
            <a:endParaRPr lang="en-US" altLang="nl-NL" sz="2400" dirty="0"/>
          </a:p>
        </p:txBody>
      </p:sp>
      <p:sp>
        <p:nvSpPr>
          <p:cNvPr id="3" name="Rectangle 4">
            <a:extLst>
              <a:ext uri="{FF2B5EF4-FFF2-40B4-BE49-F238E27FC236}">
                <a16:creationId xmlns:a16="http://schemas.microsoft.com/office/drawing/2014/main" id="{DB4D8B33-F956-42AA-A6AC-4606CF87AB6D}"/>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a:solidFill>
                  <a:srgbClr val="084077"/>
                </a:solidFill>
              </a:rPr>
              <a:t>Feedback</a:t>
            </a:r>
            <a:endParaRPr lang="en-US" altLang="nl-NL" dirty="0">
              <a:solidFill>
                <a:srgbClr val="084077"/>
              </a:solidFill>
              <a:latin typeface="+mn-lt"/>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a:extLst>
              <a:ext uri="{FF2B5EF4-FFF2-40B4-BE49-F238E27FC236}">
                <a16:creationId xmlns:a16="http://schemas.microsoft.com/office/drawing/2014/main" id="{ACA80499-0D6C-4EB7-8717-3EB76CECE91A}"/>
              </a:ext>
            </a:extLst>
          </p:cNvPr>
          <p:cNvSpPr>
            <a:spLocks noChangeArrowheads="1"/>
          </p:cNvSpPr>
          <p:nvPr/>
        </p:nvSpPr>
        <p:spPr bwMode="auto">
          <a:xfrm>
            <a:off x="806450" y="2856624"/>
            <a:ext cx="7531100" cy="786477"/>
          </a:xfrm>
          <a:prstGeom prst="rect">
            <a:avLst/>
          </a:prstGeom>
          <a:noFill/>
          <a:ln w="9525">
            <a:noFill/>
            <a:miter lim="800000"/>
            <a:headEnd/>
            <a:tailEnd/>
          </a:ln>
        </p:spPr>
        <p:txBody>
          <a:bodyPr/>
          <a:lstStyle/>
          <a:p>
            <a:pPr algn="ctr">
              <a:spcBef>
                <a:spcPct val="20000"/>
              </a:spcBef>
            </a:pPr>
            <a:r>
              <a:rPr lang="en-GB" sz="4400" b="1" dirty="0">
                <a:solidFill>
                  <a:srgbClr val="084077"/>
                </a:solidFill>
              </a:rPr>
              <a:t>VRAGEN? </a:t>
            </a:r>
            <a:endParaRPr lang="en-GB" sz="4400"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26626DAE-CAE5-46CF-9F8B-3D99D4F4C624}"/>
              </a:ext>
            </a:extLst>
          </p:cNvPr>
          <p:cNvSpPr>
            <a:spLocks noGrp="1" noChangeArrowheads="1"/>
          </p:cNvSpPr>
          <p:nvPr>
            <p:ph type="body" idx="1"/>
          </p:nvPr>
        </p:nvSpPr>
        <p:spPr bwMode="auto">
          <a:xfrm>
            <a:off x="970756" y="2022695"/>
            <a:ext cx="7202487" cy="20332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1"/>
              </a:buClr>
              <a:buFont typeface="Wingdings" panose="05000000000000000000" pitchFamily="2" charset="2"/>
              <a:buNone/>
            </a:pPr>
            <a:r>
              <a:rPr lang="en-US" altLang="nl-NL" sz="2400" dirty="0" err="1"/>
              <a:t>Gebruik</a:t>
            </a:r>
            <a:r>
              <a:rPr lang="en-US" altLang="nl-NL" sz="2400" dirty="0"/>
              <a:t> </a:t>
            </a:r>
            <a:r>
              <a:rPr lang="en-US" altLang="nl-NL" sz="2400" dirty="0" err="1"/>
              <a:t>structuur</a:t>
            </a:r>
            <a:r>
              <a:rPr lang="en-US" altLang="nl-NL" sz="2400" dirty="0"/>
              <a:t>: </a:t>
            </a:r>
          </a:p>
          <a:p>
            <a:pPr eaLnBrk="1" hangingPunct="1">
              <a:buClr>
                <a:schemeClr val="tx1"/>
              </a:buClr>
              <a:buFont typeface="Wingdings" panose="05000000000000000000" pitchFamily="2" charset="2"/>
              <a:buChar char="§"/>
            </a:pPr>
            <a:r>
              <a:rPr lang="en-US" altLang="nl-NL" sz="2400" i="1" dirty="0" err="1"/>
              <a:t>Voorbereiding</a:t>
            </a:r>
            <a:r>
              <a:rPr lang="en-US" altLang="nl-NL" sz="2400" i="1" dirty="0"/>
              <a:t>	: </a:t>
            </a:r>
            <a:r>
              <a:rPr lang="en-US" altLang="nl-NL" sz="2400" i="1" dirty="0" err="1"/>
              <a:t>Vertel</a:t>
            </a:r>
            <a:r>
              <a:rPr lang="en-US" altLang="nl-NL" sz="2400" i="1" dirty="0"/>
              <a:t> wat ze </a:t>
            </a:r>
            <a:r>
              <a:rPr lang="en-US" altLang="nl-NL" sz="2400" i="1" dirty="0" err="1"/>
              <a:t>gaan</a:t>
            </a:r>
            <a:r>
              <a:rPr lang="en-US" altLang="nl-NL" sz="2400" i="1" dirty="0"/>
              <a:t> </a:t>
            </a:r>
            <a:r>
              <a:rPr lang="en-US" altLang="nl-NL" sz="2400" i="1" dirty="0" err="1"/>
              <a:t>leren</a:t>
            </a:r>
            <a:endParaRPr lang="en-US" altLang="nl-NL" sz="2400" i="1" dirty="0"/>
          </a:p>
          <a:p>
            <a:pPr eaLnBrk="1" hangingPunct="1">
              <a:buClr>
                <a:schemeClr val="tx1"/>
              </a:buClr>
              <a:buFont typeface="Wingdings" panose="05000000000000000000" pitchFamily="2" charset="2"/>
              <a:buChar char="§"/>
            </a:pPr>
            <a:r>
              <a:rPr lang="en-US" altLang="nl-NL" sz="2400" i="1" dirty="0" err="1"/>
              <a:t>Uitvoering</a:t>
            </a:r>
            <a:r>
              <a:rPr lang="en-US" altLang="nl-NL" sz="2400" i="1" dirty="0"/>
              <a:t>		: </a:t>
            </a:r>
            <a:r>
              <a:rPr lang="en-US" altLang="nl-NL" sz="2400" i="1" dirty="0" err="1"/>
              <a:t>Vertel</a:t>
            </a:r>
            <a:r>
              <a:rPr lang="en-US" altLang="nl-NL" sz="2400" i="1" dirty="0"/>
              <a:t> ze al het </a:t>
            </a:r>
            <a:r>
              <a:rPr lang="en-US" altLang="nl-NL" sz="2400" i="1" dirty="0" err="1"/>
              <a:t>relevante</a:t>
            </a:r>
            <a:endParaRPr lang="en-US" altLang="nl-NL" sz="2400" i="1" dirty="0"/>
          </a:p>
          <a:p>
            <a:pPr eaLnBrk="1" hangingPunct="1">
              <a:spcAft>
                <a:spcPct val="30000"/>
              </a:spcAft>
              <a:buClr>
                <a:schemeClr val="tx1"/>
              </a:buClr>
              <a:buFont typeface="Wingdings" panose="05000000000000000000" pitchFamily="2" charset="2"/>
              <a:buChar char="§"/>
            </a:pPr>
            <a:r>
              <a:rPr lang="en-US" altLang="nl-NL" sz="2400" i="1" dirty="0" err="1"/>
              <a:t>Afronding</a:t>
            </a:r>
            <a:r>
              <a:rPr lang="en-US" altLang="nl-NL" sz="2400" i="1" dirty="0"/>
              <a:t>		: </a:t>
            </a:r>
            <a:r>
              <a:rPr lang="en-US" altLang="nl-NL" sz="2400" i="1" dirty="0" err="1"/>
              <a:t>Vertel</a:t>
            </a:r>
            <a:r>
              <a:rPr lang="en-US" altLang="nl-NL" sz="2400" i="1" dirty="0"/>
              <a:t> ze wat je </a:t>
            </a:r>
            <a:r>
              <a:rPr lang="en-US" altLang="nl-NL" sz="2400" i="1"/>
              <a:t>verteld </a:t>
            </a:r>
            <a:r>
              <a:rPr lang="en-US" altLang="nl-NL" sz="2400" i="1" dirty="0" err="1"/>
              <a:t>hebt</a:t>
            </a:r>
            <a:endParaRPr lang="en-US" altLang="nl-NL" sz="2400" i="1" dirty="0"/>
          </a:p>
        </p:txBody>
      </p:sp>
      <p:sp>
        <p:nvSpPr>
          <p:cNvPr id="2" name="Rectangle 4">
            <a:extLst>
              <a:ext uri="{FF2B5EF4-FFF2-40B4-BE49-F238E27FC236}">
                <a16:creationId xmlns:a16="http://schemas.microsoft.com/office/drawing/2014/main" id="{7D193CA3-E8E8-4B68-AB5B-E988976162CB}"/>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a:solidFill>
                  <a:srgbClr val="084077"/>
                </a:solidFill>
                <a:latin typeface="+mn-lt"/>
              </a:rPr>
              <a:t>“</a:t>
            </a:r>
            <a:r>
              <a:rPr lang="en-US" altLang="nl-NL" sz="4000" b="1" dirty="0" err="1">
                <a:solidFill>
                  <a:srgbClr val="084077"/>
                </a:solidFill>
                <a:latin typeface="+mn-lt"/>
              </a:rPr>
              <a:t>Er</a:t>
            </a:r>
            <a:r>
              <a:rPr lang="en-US" altLang="nl-NL" sz="4000" b="1" dirty="0">
                <a:solidFill>
                  <a:srgbClr val="084077"/>
                </a:solidFill>
                <a:latin typeface="+mn-lt"/>
              </a:rPr>
              <a:t> </a:t>
            </a:r>
            <a:r>
              <a:rPr lang="en-US" altLang="nl-NL" sz="4000" b="1" dirty="0" err="1">
                <a:solidFill>
                  <a:srgbClr val="084077"/>
                </a:solidFill>
                <a:latin typeface="+mn-lt"/>
              </a:rPr>
              <a:t>zijn</a:t>
            </a:r>
            <a:r>
              <a:rPr lang="en-US" altLang="nl-NL" sz="4000" b="1" dirty="0">
                <a:solidFill>
                  <a:srgbClr val="084077"/>
                </a:solidFill>
                <a:latin typeface="+mn-lt"/>
              </a:rPr>
              <a:t> </a:t>
            </a:r>
            <a:r>
              <a:rPr lang="en-US" altLang="nl-NL" sz="4000" b="1" dirty="0" err="1">
                <a:solidFill>
                  <a:srgbClr val="084077"/>
                </a:solidFill>
                <a:latin typeface="+mn-lt"/>
              </a:rPr>
              <a:t>geen</a:t>
            </a:r>
            <a:r>
              <a:rPr lang="en-US" altLang="nl-NL" sz="4000" b="1" dirty="0">
                <a:solidFill>
                  <a:srgbClr val="084077"/>
                </a:solidFill>
                <a:latin typeface="+mn-lt"/>
              </a:rPr>
              <a:t> </a:t>
            </a:r>
            <a:r>
              <a:rPr lang="en-US" altLang="nl-NL" sz="4000" b="1" dirty="0" err="1">
                <a:solidFill>
                  <a:srgbClr val="084077"/>
                </a:solidFill>
                <a:latin typeface="+mn-lt"/>
              </a:rPr>
              <a:t>geheimen</a:t>
            </a:r>
            <a:r>
              <a:rPr lang="en-US" altLang="nl-NL" sz="4000" b="1" dirty="0">
                <a:solidFill>
                  <a:srgbClr val="084077"/>
                </a:solidFill>
                <a:latin typeface="+mn-lt"/>
              </a:rPr>
              <a:t>”</a:t>
            </a:r>
            <a:endParaRPr lang="en-US" altLang="nl-NL" dirty="0">
              <a:solidFill>
                <a:srgbClr val="084077"/>
              </a:solidFill>
              <a:latin typeface="+mn-l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E97063CB-1D1F-4F4D-AF32-7D90C60ADCC6}"/>
              </a:ext>
            </a:extLst>
          </p:cNvPr>
          <p:cNvSpPr>
            <a:spLocks noGrp="1" noChangeArrowheads="1"/>
          </p:cNvSpPr>
          <p:nvPr>
            <p:ph type="body" idx="1"/>
          </p:nvPr>
        </p:nvSpPr>
        <p:spPr bwMode="auto">
          <a:xfrm>
            <a:off x="723106" y="1652539"/>
            <a:ext cx="7697788" cy="3581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Clr>
                <a:schemeClr val="tx1"/>
              </a:buClr>
              <a:buNone/>
              <a:defRPr/>
            </a:pPr>
            <a:r>
              <a:rPr lang="en-US" altLang="nl-NL" sz="2400" dirty="0"/>
              <a:t>Aan het </a:t>
            </a:r>
            <a:r>
              <a:rPr lang="en-US" altLang="nl-NL" sz="2400" dirty="0" err="1"/>
              <a:t>eind</a:t>
            </a:r>
            <a:r>
              <a:rPr lang="en-US" altLang="nl-NL" sz="2400" dirty="0"/>
              <a:t> van </a:t>
            </a:r>
            <a:r>
              <a:rPr lang="en-US" altLang="nl-NL" sz="2400" dirty="0" err="1"/>
              <a:t>deze</a:t>
            </a:r>
            <a:r>
              <a:rPr lang="en-US" altLang="nl-NL" sz="2400" dirty="0"/>
              <a:t> cursus </a:t>
            </a:r>
            <a:r>
              <a:rPr lang="en-US" altLang="nl-NL" sz="2400" dirty="0" err="1"/>
              <a:t>kan</a:t>
            </a:r>
            <a:r>
              <a:rPr lang="en-US" altLang="nl-NL" sz="2400" dirty="0"/>
              <a:t> je:</a:t>
            </a:r>
          </a:p>
          <a:p>
            <a:pPr marL="0" indent="0" eaLnBrk="1" hangingPunct="1">
              <a:lnSpc>
                <a:spcPct val="90000"/>
              </a:lnSpc>
              <a:buClr>
                <a:schemeClr val="tx1"/>
              </a:buClr>
              <a:buNone/>
              <a:defRPr/>
            </a:pPr>
            <a:endParaRPr lang="en-US" altLang="nl-NL" sz="2400" dirty="0"/>
          </a:p>
          <a:p>
            <a:pPr eaLnBrk="1" hangingPunct="1">
              <a:lnSpc>
                <a:spcPct val="90000"/>
              </a:lnSpc>
              <a:buClr>
                <a:schemeClr val="tx1"/>
              </a:buClr>
              <a:defRPr/>
            </a:pPr>
            <a:r>
              <a:rPr lang="en-US" altLang="nl-NL" sz="2400" dirty="0"/>
              <a:t>In eigen </a:t>
            </a:r>
            <a:r>
              <a:rPr lang="en-US" altLang="nl-NL" sz="2400" dirty="0" err="1"/>
              <a:t>woorden</a:t>
            </a:r>
            <a:r>
              <a:rPr lang="en-US" altLang="nl-NL" sz="2400" dirty="0"/>
              <a:t> de </a:t>
            </a:r>
            <a:r>
              <a:rPr lang="en-US" altLang="nl-NL" sz="2400" dirty="0" err="1"/>
              <a:t>betekenis</a:t>
            </a:r>
            <a:r>
              <a:rPr lang="en-US" altLang="nl-NL" sz="2400" dirty="0"/>
              <a:t>  van </a:t>
            </a:r>
            <a:r>
              <a:rPr lang="en-US" altLang="nl-NL" sz="2400" dirty="0" err="1"/>
              <a:t>leren</a:t>
            </a:r>
            <a:r>
              <a:rPr lang="en-US" altLang="nl-NL" sz="2400" dirty="0"/>
              <a:t> en </a:t>
            </a:r>
            <a:r>
              <a:rPr lang="en-US" altLang="nl-NL" sz="2400" dirty="0" err="1"/>
              <a:t>lesgeven</a:t>
            </a:r>
            <a:r>
              <a:rPr lang="en-US" altLang="nl-NL" sz="2400" dirty="0"/>
              <a:t> </a:t>
            </a:r>
            <a:r>
              <a:rPr lang="en-US" altLang="nl-NL" sz="2400" dirty="0" err="1"/>
              <a:t>weergeven</a:t>
            </a:r>
            <a:endParaRPr lang="en-US" altLang="nl-NL" sz="2400" dirty="0"/>
          </a:p>
          <a:p>
            <a:pPr eaLnBrk="1" hangingPunct="1">
              <a:lnSpc>
                <a:spcPct val="90000"/>
              </a:lnSpc>
              <a:buClr>
                <a:schemeClr val="tx1"/>
              </a:buClr>
              <a:defRPr/>
            </a:pPr>
            <a:r>
              <a:rPr lang="en-US" altLang="nl-NL" sz="2400" dirty="0"/>
              <a:t>De </a:t>
            </a:r>
            <a:r>
              <a:rPr lang="en-US" altLang="nl-NL" sz="2400" dirty="0" err="1"/>
              <a:t>randvoorwaarden</a:t>
            </a:r>
            <a:r>
              <a:rPr lang="en-US" altLang="nl-NL" sz="2400" dirty="0"/>
              <a:t> voor </a:t>
            </a:r>
            <a:r>
              <a:rPr lang="en-US" altLang="nl-NL" sz="2400" dirty="0" err="1"/>
              <a:t>succesvol</a:t>
            </a:r>
            <a:r>
              <a:rPr lang="en-US" altLang="nl-NL" sz="2400" dirty="0"/>
              <a:t> </a:t>
            </a:r>
            <a:r>
              <a:rPr lang="en-US" altLang="nl-NL" sz="2400" dirty="0" err="1"/>
              <a:t>onderwijs</a:t>
            </a:r>
            <a:r>
              <a:rPr lang="en-US" altLang="nl-NL" sz="2400" dirty="0"/>
              <a:t> </a:t>
            </a:r>
            <a:r>
              <a:rPr lang="en-US" altLang="nl-NL" sz="2400" dirty="0" err="1"/>
              <a:t>benoemen</a:t>
            </a:r>
            <a:endParaRPr lang="en-US" altLang="nl-NL" sz="2400" dirty="0"/>
          </a:p>
          <a:p>
            <a:pPr eaLnBrk="1" hangingPunct="1">
              <a:lnSpc>
                <a:spcPct val="90000"/>
              </a:lnSpc>
              <a:buClr>
                <a:schemeClr val="tx1"/>
              </a:buClr>
              <a:defRPr/>
            </a:pPr>
            <a:r>
              <a:rPr lang="en-US" altLang="nl-NL" sz="2400" dirty="0"/>
              <a:t>Het </a:t>
            </a:r>
            <a:r>
              <a:rPr lang="en-US" altLang="nl-NL" sz="2400" dirty="0" err="1"/>
              <a:t>geleerde</a:t>
            </a:r>
            <a:r>
              <a:rPr lang="en-US" altLang="nl-NL" sz="2400" dirty="0"/>
              <a:t> </a:t>
            </a:r>
            <a:r>
              <a:rPr lang="en-US" altLang="nl-NL" sz="2400" dirty="0" err="1"/>
              <a:t>toepassen</a:t>
            </a:r>
            <a:r>
              <a:rPr lang="en-US" altLang="nl-NL" sz="2400" dirty="0"/>
              <a:t> op het </a:t>
            </a:r>
            <a:r>
              <a:rPr lang="en-US" altLang="nl-NL" sz="2400" dirty="0" err="1"/>
              <a:t>reanimatie</a:t>
            </a:r>
            <a:r>
              <a:rPr lang="en-US" altLang="nl-NL" sz="2400" dirty="0"/>
              <a:t> </a:t>
            </a:r>
            <a:r>
              <a:rPr lang="en-US" altLang="nl-NL" sz="2400" dirty="0" err="1"/>
              <a:t>onderwijs</a:t>
            </a:r>
            <a:endParaRPr lang="en-US" altLang="nl-NL" sz="2400" dirty="0"/>
          </a:p>
        </p:txBody>
      </p:sp>
      <p:sp>
        <p:nvSpPr>
          <p:cNvPr id="6146" name="Rectangle 4">
            <a:extLst>
              <a:ext uri="{FF2B5EF4-FFF2-40B4-BE49-F238E27FC236}">
                <a16:creationId xmlns:a16="http://schemas.microsoft.com/office/drawing/2014/main" id="{FC094CD9-A6D0-44D8-B484-50A6241E0197}"/>
              </a:ext>
            </a:extLst>
          </p:cNvPr>
          <p:cNvSpPr>
            <a:spLocks noChangeArrowheads="1"/>
          </p:cNvSpPr>
          <p:nvPr/>
        </p:nvSpPr>
        <p:spPr bwMode="auto">
          <a:xfrm>
            <a:off x="700087" y="549275"/>
            <a:ext cx="7743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a:solidFill>
                  <a:srgbClr val="084077"/>
                </a:solidFill>
              </a:rPr>
              <a:t>Doel</a:t>
            </a:r>
            <a:r>
              <a:rPr lang="en-US" altLang="nl-NL" sz="4400" dirty="0">
                <a:solidFill>
                  <a:srgbClr val="005C9F"/>
                </a:solidFill>
              </a:rPr>
              <a:t> </a:t>
            </a:r>
            <a:endParaRPr lang="en-US" altLang="nl-NL" sz="4400" dirty="0">
              <a:solidFill>
                <a:srgbClr val="005C9F"/>
              </a:solidFill>
              <a:latin typeface="Times New Roman" panose="02020603050405020304" pitchFamily="18" charset="0"/>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a:extLst>
              <a:ext uri="{FF2B5EF4-FFF2-40B4-BE49-F238E27FC236}">
                <a16:creationId xmlns:a16="http://schemas.microsoft.com/office/drawing/2014/main" id="{150C9AFD-51B8-4FD7-B811-D53ADB398745}"/>
              </a:ext>
            </a:extLst>
          </p:cNvPr>
          <p:cNvSpPr>
            <a:spLocks noGrp="1" noChangeArrowheads="1"/>
          </p:cNvSpPr>
          <p:nvPr>
            <p:ph type="body" idx="1"/>
          </p:nvPr>
        </p:nvSpPr>
        <p:spPr bwMode="auto">
          <a:xfrm>
            <a:off x="762000" y="2787477"/>
            <a:ext cx="7620000" cy="1283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buFont typeface="Wingdings" panose="05000000000000000000" pitchFamily="2" charset="2"/>
              <a:buNone/>
            </a:pPr>
            <a:r>
              <a:rPr lang="en-US" altLang="nl-NL" sz="2800" b="1" dirty="0"/>
              <a:t>	</a:t>
            </a:r>
            <a:r>
              <a:rPr lang="en-US" altLang="nl-NL" sz="2400" b="1" dirty="0" err="1"/>
              <a:t>Een</a:t>
            </a:r>
            <a:r>
              <a:rPr lang="en-US" altLang="nl-NL" sz="2400" b="1" dirty="0"/>
              <a:t> </a:t>
            </a:r>
            <a:r>
              <a:rPr lang="en-US" altLang="nl-NL" sz="2400" b="1" dirty="0" err="1"/>
              <a:t>geplande</a:t>
            </a:r>
            <a:r>
              <a:rPr lang="en-US" altLang="nl-NL" sz="2400" b="1" dirty="0"/>
              <a:t>, </a:t>
            </a:r>
            <a:r>
              <a:rPr lang="en-US" altLang="nl-NL" sz="2400" b="1" i="1" dirty="0" err="1">
                <a:solidFill>
                  <a:srgbClr val="00B050"/>
                </a:solidFill>
              </a:rPr>
              <a:t>positieve</a:t>
            </a:r>
            <a:r>
              <a:rPr lang="en-US" altLang="nl-NL" sz="2400" b="1" dirty="0"/>
              <a:t> </a:t>
            </a:r>
            <a:r>
              <a:rPr lang="en-US" altLang="nl-NL" sz="2400" b="1" dirty="0" err="1"/>
              <a:t>ervaring</a:t>
            </a:r>
            <a:r>
              <a:rPr lang="en-US" altLang="nl-NL" sz="2400" b="1" dirty="0"/>
              <a:t> die </a:t>
            </a:r>
            <a:r>
              <a:rPr lang="en-US" altLang="nl-NL" sz="2400" b="1" dirty="0" err="1"/>
              <a:t>een</a:t>
            </a:r>
            <a:r>
              <a:rPr lang="en-US" altLang="nl-NL" sz="2400" b="1" dirty="0"/>
              <a:t> </a:t>
            </a:r>
            <a:r>
              <a:rPr lang="en-US" altLang="nl-NL" sz="2400" b="1" dirty="0" err="1"/>
              <a:t>permanente</a:t>
            </a:r>
            <a:r>
              <a:rPr lang="en-US" altLang="nl-NL" sz="2400" b="1" dirty="0"/>
              <a:t> </a:t>
            </a:r>
            <a:r>
              <a:rPr lang="en-US" altLang="nl-NL" sz="2400" b="1" dirty="0" err="1"/>
              <a:t>verandering</a:t>
            </a:r>
            <a:r>
              <a:rPr lang="en-US" altLang="nl-NL" sz="2400" b="1" dirty="0"/>
              <a:t> in je </a:t>
            </a:r>
            <a:r>
              <a:rPr lang="en-US" altLang="nl-NL" sz="2400" b="1" dirty="0" err="1"/>
              <a:t>gedrag</a:t>
            </a:r>
            <a:r>
              <a:rPr lang="en-US" altLang="nl-NL" sz="2400" b="1" dirty="0"/>
              <a:t> </a:t>
            </a:r>
            <a:r>
              <a:rPr lang="en-US" altLang="nl-NL" sz="2400" b="1" dirty="0" err="1"/>
              <a:t>brengt</a:t>
            </a:r>
            <a:endParaRPr lang="en-US" altLang="nl-NL" sz="2400" b="1" dirty="0"/>
          </a:p>
        </p:txBody>
      </p:sp>
      <p:sp>
        <p:nvSpPr>
          <p:cNvPr id="2" name="Rectangle 4">
            <a:extLst>
              <a:ext uri="{FF2B5EF4-FFF2-40B4-BE49-F238E27FC236}">
                <a16:creationId xmlns:a16="http://schemas.microsoft.com/office/drawing/2014/main" id="{9B344B40-B212-4B17-B085-B6C0F9FF28CC}"/>
              </a:ext>
            </a:extLst>
          </p:cNvPr>
          <p:cNvSpPr>
            <a:spLocks noChangeArrowheads="1"/>
          </p:cNvSpPr>
          <p:nvPr/>
        </p:nvSpPr>
        <p:spPr bwMode="auto">
          <a:xfrm>
            <a:off x="700087" y="549275"/>
            <a:ext cx="7743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Opleiden</a:t>
            </a:r>
            <a:r>
              <a:rPr lang="en-US" altLang="nl-NL" sz="4400" dirty="0">
                <a:solidFill>
                  <a:srgbClr val="005C9F"/>
                </a:solidFill>
              </a:rPr>
              <a:t> </a:t>
            </a:r>
            <a:endParaRPr lang="en-US" altLang="nl-NL" sz="4400" dirty="0">
              <a:solidFill>
                <a:srgbClr val="005C9F"/>
              </a:solidFill>
              <a:latin typeface="Times New Roman" panose="02020603050405020304" pitchFamily="18"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a:extLst>
              <a:ext uri="{FF2B5EF4-FFF2-40B4-BE49-F238E27FC236}">
                <a16:creationId xmlns:a16="http://schemas.microsoft.com/office/drawing/2014/main" id="{150C9AFD-51B8-4FD7-B811-D53ADB398745}"/>
              </a:ext>
            </a:extLst>
          </p:cNvPr>
          <p:cNvSpPr>
            <a:spLocks noGrp="1" noChangeArrowheads="1"/>
          </p:cNvSpPr>
          <p:nvPr>
            <p:ph type="body" idx="1"/>
          </p:nvPr>
        </p:nvSpPr>
        <p:spPr bwMode="auto">
          <a:xfrm>
            <a:off x="879475" y="2428875"/>
            <a:ext cx="76200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30000"/>
              </a:lnSpc>
              <a:buFont typeface="Wingdings" panose="05000000000000000000" pitchFamily="2" charset="2"/>
              <a:buNone/>
            </a:pPr>
            <a:r>
              <a:rPr lang="en-US" altLang="nl-NL" sz="2800" b="1" dirty="0"/>
              <a:t>	</a:t>
            </a:r>
            <a:endParaRPr lang="en-US" altLang="nl-NL" sz="2400" b="1" dirty="0"/>
          </a:p>
        </p:txBody>
      </p:sp>
      <p:sp>
        <p:nvSpPr>
          <p:cNvPr id="5" name="Rectangle 4">
            <a:extLst>
              <a:ext uri="{FF2B5EF4-FFF2-40B4-BE49-F238E27FC236}">
                <a16:creationId xmlns:a16="http://schemas.microsoft.com/office/drawing/2014/main" id="{C529EAD5-142C-4979-AB0F-860F5714E0F2}"/>
              </a:ext>
            </a:extLst>
          </p:cNvPr>
          <p:cNvSpPr>
            <a:spLocks noChangeArrowheads="1"/>
          </p:cNvSpPr>
          <p:nvPr/>
        </p:nvSpPr>
        <p:spPr bwMode="auto">
          <a:xfrm>
            <a:off x="700087" y="549275"/>
            <a:ext cx="7743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Opleiden</a:t>
            </a:r>
            <a:r>
              <a:rPr lang="en-US" altLang="nl-NL" sz="4400" dirty="0">
                <a:solidFill>
                  <a:srgbClr val="005C9F"/>
                </a:solidFill>
              </a:rPr>
              <a:t> </a:t>
            </a:r>
            <a:endParaRPr lang="en-US" altLang="nl-NL" sz="4400" dirty="0">
              <a:solidFill>
                <a:srgbClr val="005C9F"/>
              </a:solidFill>
              <a:latin typeface="Times New Roman" panose="02020603050405020304" pitchFamily="18" charset="0"/>
            </a:endParaRPr>
          </a:p>
        </p:txBody>
      </p:sp>
      <p:pic>
        <p:nvPicPr>
          <p:cNvPr id="6" name="Onlinemedia 5">
            <a:hlinkClick r:id="" action="ppaction://media"/>
            <a:extLst>
              <a:ext uri="{FF2B5EF4-FFF2-40B4-BE49-F238E27FC236}">
                <a16:creationId xmlns:a16="http://schemas.microsoft.com/office/drawing/2014/main" id="{E22914BE-F830-414F-9670-2325353DCE4B}"/>
              </a:ext>
            </a:extLst>
          </p:cNvPr>
          <p:cNvPicPr>
            <a:picLocks noRot="1" noChangeAspect="1"/>
          </p:cNvPicPr>
          <p:nvPr>
            <a:videoFile r:link="rId1"/>
          </p:nvPr>
        </p:nvPicPr>
        <p:blipFill>
          <a:blip r:embed="rId4"/>
          <a:stretch>
            <a:fillRect/>
          </a:stretch>
        </p:blipFill>
        <p:spPr>
          <a:xfrm>
            <a:off x="2285999" y="2105025"/>
            <a:ext cx="4572000" cy="2571750"/>
          </a:xfrm>
          <a:prstGeom prst="rect">
            <a:avLst/>
          </a:prstGeom>
        </p:spPr>
      </p:pic>
    </p:spTree>
    <p:extLst>
      <p:ext uri="{BB962C8B-B14F-4D97-AF65-F5344CB8AC3E}">
        <p14:creationId xmlns:p14="http://schemas.microsoft.com/office/powerpoint/2010/main" val="2142607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Piramide_van_Maslow">
            <a:extLst>
              <a:ext uri="{FF2B5EF4-FFF2-40B4-BE49-F238E27FC236}">
                <a16:creationId xmlns:a16="http://schemas.microsoft.com/office/drawing/2014/main" id="{CAD7CB7C-E5DA-4838-B6C6-4DC8E8F0B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2" y="1428499"/>
            <a:ext cx="8393113"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3EC9FCA4-EAD9-4C15-990F-DADEAECCC6BC}"/>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Voorwaarden</a:t>
            </a:r>
            <a:r>
              <a:rPr lang="en-US" altLang="nl-NL" sz="4000" b="1" dirty="0">
                <a:solidFill>
                  <a:srgbClr val="084077"/>
                </a:solidFill>
              </a:rPr>
              <a:t> voor </a:t>
            </a:r>
            <a:r>
              <a:rPr lang="en-US" altLang="nl-NL" sz="4000" b="1" dirty="0" err="1">
                <a:solidFill>
                  <a:srgbClr val="084077"/>
                </a:solidFill>
              </a:rPr>
              <a:t>leren</a:t>
            </a:r>
            <a:endParaRPr lang="en-US" altLang="nl-NL" sz="4400" dirty="0">
              <a:solidFill>
                <a:srgbClr val="084077"/>
              </a:solidFill>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E97063CB-1D1F-4F4D-AF32-7D90C60ADCC6}"/>
              </a:ext>
            </a:extLst>
          </p:cNvPr>
          <p:cNvSpPr>
            <a:spLocks noGrp="1" noChangeArrowheads="1"/>
          </p:cNvSpPr>
          <p:nvPr>
            <p:ph type="body" idx="1"/>
          </p:nvPr>
        </p:nvSpPr>
        <p:spPr bwMode="auto">
          <a:xfrm>
            <a:off x="1051711" y="1997044"/>
            <a:ext cx="7697788" cy="3581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Clr>
                <a:schemeClr val="tx1"/>
              </a:buClr>
              <a:buNone/>
              <a:defRPr/>
            </a:pPr>
            <a:endParaRPr lang="en-US" altLang="nl-NL" sz="2400" dirty="0"/>
          </a:p>
          <a:p>
            <a:pPr marL="0" indent="0" eaLnBrk="1" hangingPunct="1">
              <a:lnSpc>
                <a:spcPct val="90000"/>
              </a:lnSpc>
              <a:buClr>
                <a:schemeClr val="tx1"/>
              </a:buClr>
              <a:buNone/>
              <a:defRPr/>
            </a:pPr>
            <a:endParaRPr lang="en-US" altLang="nl-NL" sz="2400" dirty="0"/>
          </a:p>
          <a:p>
            <a:pPr marL="0" indent="0" eaLnBrk="1" hangingPunct="1">
              <a:lnSpc>
                <a:spcPct val="90000"/>
              </a:lnSpc>
              <a:buClr>
                <a:schemeClr val="tx1"/>
              </a:buClr>
              <a:buNone/>
              <a:defRPr/>
            </a:pPr>
            <a:endParaRPr lang="en-US" altLang="nl-NL" sz="2400" dirty="0"/>
          </a:p>
          <a:p>
            <a:pPr marL="0" indent="0" eaLnBrk="1" hangingPunct="1">
              <a:lnSpc>
                <a:spcPct val="90000"/>
              </a:lnSpc>
              <a:buClr>
                <a:schemeClr val="tx1"/>
              </a:buClr>
              <a:buNone/>
              <a:defRPr/>
            </a:pPr>
            <a:endParaRPr lang="en-US" altLang="nl-NL" sz="2400" dirty="0"/>
          </a:p>
        </p:txBody>
      </p:sp>
      <p:grpSp>
        <p:nvGrpSpPr>
          <p:cNvPr id="4" name="Groep 3">
            <a:extLst>
              <a:ext uri="{FF2B5EF4-FFF2-40B4-BE49-F238E27FC236}">
                <a16:creationId xmlns:a16="http://schemas.microsoft.com/office/drawing/2014/main" id="{39244371-50F8-6AD2-C603-673D3E839567}"/>
              </a:ext>
            </a:extLst>
          </p:cNvPr>
          <p:cNvGrpSpPr/>
          <p:nvPr/>
        </p:nvGrpSpPr>
        <p:grpSpPr>
          <a:xfrm>
            <a:off x="1984958" y="1595636"/>
            <a:ext cx="8148363" cy="4155615"/>
            <a:chOff x="1984958" y="1595636"/>
            <a:chExt cx="8148363" cy="4155615"/>
          </a:xfrm>
        </p:grpSpPr>
        <p:pic>
          <p:nvPicPr>
            <p:cNvPr id="6" name="Afbeelding 5">
              <a:extLst>
                <a:ext uri="{FF2B5EF4-FFF2-40B4-BE49-F238E27FC236}">
                  <a16:creationId xmlns:a16="http://schemas.microsoft.com/office/drawing/2014/main" id="{D90B5126-0503-4FC9-9E6B-C61BAEC32FC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984958" y="1595636"/>
              <a:ext cx="6233424" cy="4155615"/>
            </a:xfrm>
            <a:prstGeom prst="rect">
              <a:avLst/>
            </a:prstGeom>
          </p:spPr>
        </p:pic>
        <p:sp>
          <p:nvSpPr>
            <p:cNvPr id="3" name="Tekstvak 2">
              <a:extLst>
                <a:ext uri="{FF2B5EF4-FFF2-40B4-BE49-F238E27FC236}">
                  <a16:creationId xmlns:a16="http://schemas.microsoft.com/office/drawing/2014/main" id="{2A7051B0-A30C-449B-A852-1497BA728C3D}"/>
                </a:ext>
              </a:extLst>
            </p:cNvPr>
            <p:cNvSpPr txBox="1"/>
            <p:nvPr/>
          </p:nvSpPr>
          <p:spPr>
            <a:xfrm>
              <a:off x="4388506" y="4763435"/>
              <a:ext cx="3829877" cy="400110"/>
            </a:xfrm>
            <a:prstGeom prst="rect">
              <a:avLst/>
            </a:prstGeom>
            <a:noFill/>
          </p:spPr>
          <p:txBody>
            <a:bodyPr wrap="square" rtlCol="0">
              <a:spAutoFit/>
            </a:bodyPr>
            <a:lstStyle/>
            <a:p>
              <a:r>
                <a:rPr lang="nl-NL" sz="2000" dirty="0"/>
                <a:t>t/m controle ademhaling</a:t>
              </a:r>
            </a:p>
          </p:txBody>
        </p:sp>
        <p:sp>
          <p:nvSpPr>
            <p:cNvPr id="7" name="Tekstvak 6">
              <a:extLst>
                <a:ext uri="{FF2B5EF4-FFF2-40B4-BE49-F238E27FC236}">
                  <a16:creationId xmlns:a16="http://schemas.microsoft.com/office/drawing/2014/main" id="{5C029933-D900-455B-93B3-C3A95F4C44BC}"/>
                </a:ext>
              </a:extLst>
            </p:cNvPr>
            <p:cNvSpPr txBox="1"/>
            <p:nvPr/>
          </p:nvSpPr>
          <p:spPr>
            <a:xfrm>
              <a:off x="4967427" y="4090131"/>
              <a:ext cx="3829877" cy="400110"/>
            </a:xfrm>
            <a:prstGeom prst="rect">
              <a:avLst/>
            </a:prstGeom>
            <a:noFill/>
          </p:spPr>
          <p:txBody>
            <a:bodyPr wrap="square" rtlCol="0">
              <a:spAutoFit/>
            </a:bodyPr>
            <a:lstStyle/>
            <a:p>
              <a:r>
                <a:rPr lang="nl-NL" sz="2000" dirty="0" err="1"/>
                <a:t>Borstcompressies</a:t>
              </a:r>
              <a:r>
                <a:rPr lang="nl-NL" sz="2000" dirty="0"/>
                <a:t> en beademen</a:t>
              </a:r>
            </a:p>
          </p:txBody>
        </p:sp>
        <p:sp>
          <p:nvSpPr>
            <p:cNvPr id="8" name="Tekstvak 7">
              <a:extLst>
                <a:ext uri="{FF2B5EF4-FFF2-40B4-BE49-F238E27FC236}">
                  <a16:creationId xmlns:a16="http://schemas.microsoft.com/office/drawing/2014/main" id="{280FE58D-F6A8-404E-A329-86432EB54E67}"/>
                </a:ext>
              </a:extLst>
            </p:cNvPr>
            <p:cNvSpPr txBox="1"/>
            <p:nvPr/>
          </p:nvSpPr>
          <p:spPr>
            <a:xfrm>
              <a:off x="5835808" y="3456689"/>
              <a:ext cx="3829877" cy="400110"/>
            </a:xfrm>
            <a:prstGeom prst="rect">
              <a:avLst/>
            </a:prstGeom>
            <a:noFill/>
          </p:spPr>
          <p:txBody>
            <a:bodyPr wrap="square" rtlCol="0">
              <a:spAutoFit/>
            </a:bodyPr>
            <a:lstStyle/>
            <a:p>
              <a:r>
                <a:rPr lang="nl-NL" sz="2000" dirty="0"/>
                <a:t>AED</a:t>
              </a:r>
            </a:p>
          </p:txBody>
        </p:sp>
        <p:sp>
          <p:nvSpPr>
            <p:cNvPr id="9" name="Tekstvak 8">
              <a:extLst>
                <a:ext uri="{FF2B5EF4-FFF2-40B4-BE49-F238E27FC236}">
                  <a16:creationId xmlns:a16="http://schemas.microsoft.com/office/drawing/2014/main" id="{B172B68F-D046-4560-95FE-1810DA66BBA4}"/>
                </a:ext>
              </a:extLst>
            </p:cNvPr>
            <p:cNvSpPr txBox="1"/>
            <p:nvPr/>
          </p:nvSpPr>
          <p:spPr>
            <a:xfrm>
              <a:off x="6303444" y="2687424"/>
              <a:ext cx="3829877" cy="400110"/>
            </a:xfrm>
            <a:prstGeom prst="rect">
              <a:avLst/>
            </a:prstGeom>
            <a:noFill/>
          </p:spPr>
          <p:txBody>
            <a:bodyPr wrap="square" rtlCol="0">
              <a:spAutoFit/>
            </a:bodyPr>
            <a:lstStyle/>
            <a:p>
              <a:r>
                <a:rPr lang="nl-NL" sz="2000" dirty="0"/>
                <a:t>Complexiteit &gt;</a:t>
              </a:r>
            </a:p>
          </p:txBody>
        </p:sp>
      </p:grpSp>
      <p:sp>
        <p:nvSpPr>
          <p:cNvPr id="2" name="Rectangle 4">
            <a:extLst>
              <a:ext uri="{FF2B5EF4-FFF2-40B4-BE49-F238E27FC236}">
                <a16:creationId xmlns:a16="http://schemas.microsoft.com/office/drawing/2014/main" id="{7BC7AF5B-C43E-4661-BEE3-8339E693FE90}"/>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Beheersingsleren</a:t>
            </a:r>
            <a:r>
              <a:rPr lang="en-US" altLang="nl-NL" sz="4000" b="1" dirty="0">
                <a:solidFill>
                  <a:srgbClr val="084077"/>
                </a:solidFill>
              </a:rPr>
              <a:t> </a:t>
            </a:r>
            <a:r>
              <a:rPr lang="en-US" altLang="nl-NL" b="1" dirty="0">
                <a:solidFill>
                  <a:srgbClr val="084077"/>
                </a:solidFill>
              </a:rPr>
              <a:t>(mastery learning)</a:t>
            </a:r>
            <a:r>
              <a:rPr lang="en-US" altLang="nl-NL" dirty="0">
                <a:solidFill>
                  <a:srgbClr val="084077"/>
                </a:solidFill>
              </a:rPr>
              <a:t> </a:t>
            </a:r>
            <a:endParaRPr lang="en-US" altLang="nl-NL" dirty="0">
              <a:solidFill>
                <a:srgbClr val="084077"/>
              </a:solidFill>
              <a:latin typeface="Times New Roman" panose="02020603050405020304" pitchFamily="18" charset="0"/>
            </a:endParaRPr>
          </a:p>
        </p:txBody>
      </p:sp>
      <p:sp>
        <p:nvSpPr>
          <p:cNvPr id="10" name="Rectangle 2">
            <a:extLst>
              <a:ext uri="{FF2B5EF4-FFF2-40B4-BE49-F238E27FC236}">
                <a16:creationId xmlns:a16="http://schemas.microsoft.com/office/drawing/2014/main" id="{26AFA1D6-5ABD-4B3F-B89F-C68FD6C46A21}"/>
              </a:ext>
            </a:extLst>
          </p:cNvPr>
          <p:cNvSpPr txBox="1">
            <a:spLocks noChangeArrowheads="1"/>
          </p:cNvSpPr>
          <p:nvPr/>
        </p:nvSpPr>
        <p:spPr bwMode="auto">
          <a:xfrm>
            <a:off x="394501" y="1997044"/>
            <a:ext cx="4105580" cy="8910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562100" indent="-228600" algn="l" rtl="0" eaLnBrk="0" fontAlgn="base" hangingPunct="0">
              <a:spcBef>
                <a:spcPct val="20000"/>
              </a:spcBef>
              <a:spcAft>
                <a:spcPct val="0"/>
              </a:spcAft>
              <a:buChar char="–"/>
              <a:defRPr sz="2000">
                <a:solidFill>
                  <a:schemeClr val="tx1"/>
                </a:solidFill>
                <a:latin typeface="+mn-lt"/>
              </a:defRPr>
            </a:lvl4pPr>
            <a:lvl5pPr marL="1981200" indent="-228600" algn="l" rtl="0" eaLnBrk="0" fontAlgn="base" hangingPunct="0">
              <a:spcBef>
                <a:spcPct val="20000"/>
              </a:spcBef>
              <a:spcAft>
                <a:spcPct val="0"/>
              </a:spcAft>
              <a:buChar char="»"/>
              <a:defRPr sz="2000">
                <a:solidFill>
                  <a:schemeClr val="tx1"/>
                </a:solidFill>
                <a:latin typeface="+mn-lt"/>
              </a:defRPr>
            </a:lvl5pPr>
            <a:lvl6pPr marL="2438400" indent="-228600" algn="l" rtl="0" fontAlgn="base">
              <a:spcBef>
                <a:spcPct val="20000"/>
              </a:spcBef>
              <a:spcAft>
                <a:spcPct val="0"/>
              </a:spcAft>
              <a:buChar char="»"/>
              <a:defRPr sz="2000">
                <a:solidFill>
                  <a:schemeClr val="tx1"/>
                </a:solidFill>
                <a:latin typeface="+mn-lt"/>
              </a:defRPr>
            </a:lvl6pPr>
            <a:lvl7pPr marL="2895600" indent="-228600" algn="l" rtl="0" fontAlgn="base">
              <a:spcBef>
                <a:spcPct val="20000"/>
              </a:spcBef>
              <a:spcAft>
                <a:spcPct val="0"/>
              </a:spcAft>
              <a:buChar char="»"/>
              <a:defRPr sz="2000">
                <a:solidFill>
                  <a:schemeClr val="tx1"/>
                </a:solidFill>
                <a:latin typeface="+mn-lt"/>
              </a:defRPr>
            </a:lvl7pPr>
            <a:lvl8pPr marL="3352800" indent="-228600" algn="l" rtl="0" fontAlgn="base">
              <a:spcBef>
                <a:spcPct val="20000"/>
              </a:spcBef>
              <a:spcAft>
                <a:spcPct val="0"/>
              </a:spcAft>
              <a:buChar char="»"/>
              <a:defRPr sz="2000">
                <a:solidFill>
                  <a:schemeClr val="tx1"/>
                </a:solidFill>
                <a:latin typeface="+mn-lt"/>
              </a:defRPr>
            </a:lvl8pPr>
            <a:lvl9pPr marL="38100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buClr>
                <a:schemeClr val="tx1"/>
              </a:buClr>
              <a:defRPr/>
            </a:pPr>
            <a:r>
              <a:rPr lang="en-US" altLang="nl-NL" sz="2400" kern="0" dirty="0"/>
              <a:t>Steeds </a:t>
            </a:r>
            <a:r>
              <a:rPr lang="en-US" altLang="nl-NL" sz="2400" kern="0" dirty="0" err="1"/>
              <a:t>iets</a:t>
            </a:r>
            <a:r>
              <a:rPr lang="en-US" altLang="nl-NL" sz="2400" kern="0" dirty="0"/>
              <a:t> </a:t>
            </a:r>
            <a:r>
              <a:rPr lang="en-US" altLang="nl-NL" sz="2400" kern="0" dirty="0" err="1"/>
              <a:t>toevoegen</a:t>
            </a:r>
            <a:r>
              <a:rPr lang="en-US" altLang="nl-NL" sz="2400" kern="0" dirty="0"/>
              <a:t> </a:t>
            </a:r>
            <a:r>
              <a:rPr lang="en-US" altLang="nl-NL" sz="2400" kern="0" dirty="0" err="1"/>
              <a:t>als</a:t>
            </a:r>
            <a:r>
              <a:rPr lang="en-US" altLang="nl-NL" sz="2400" kern="0" dirty="0"/>
              <a:t> </a:t>
            </a:r>
            <a:r>
              <a:rPr lang="en-US" altLang="nl-NL" sz="2400" kern="0" dirty="0" err="1"/>
              <a:t>beheersing</a:t>
            </a:r>
            <a:r>
              <a:rPr lang="en-US" altLang="nl-NL" sz="2400" kern="0" dirty="0"/>
              <a:t> is </a:t>
            </a:r>
            <a:r>
              <a:rPr lang="en-US" altLang="nl-NL" sz="2400" kern="0" dirty="0" err="1"/>
              <a:t>bereikt</a:t>
            </a:r>
            <a:endParaRPr lang="en-US" altLang="nl-NL" sz="2400" kern="0" dirty="0"/>
          </a:p>
          <a:p>
            <a:pPr marL="0" indent="0" eaLnBrk="1" hangingPunct="1">
              <a:lnSpc>
                <a:spcPct val="90000"/>
              </a:lnSpc>
              <a:buClr>
                <a:schemeClr val="tx1"/>
              </a:buClr>
              <a:buFontTx/>
              <a:buNone/>
              <a:defRPr/>
            </a:pPr>
            <a:endParaRPr lang="en-US" altLang="nl-NL" sz="2400" kern="0" dirty="0"/>
          </a:p>
          <a:p>
            <a:pPr marL="0" indent="0" eaLnBrk="1" hangingPunct="1">
              <a:lnSpc>
                <a:spcPct val="90000"/>
              </a:lnSpc>
              <a:buClr>
                <a:schemeClr val="tx1"/>
              </a:buClr>
              <a:buFontTx/>
              <a:buNone/>
              <a:defRPr/>
            </a:pPr>
            <a:endParaRPr lang="en-US" altLang="nl-NL" sz="2400" kern="0" dirty="0"/>
          </a:p>
          <a:p>
            <a:pPr marL="0" indent="0" eaLnBrk="1" hangingPunct="1">
              <a:lnSpc>
                <a:spcPct val="90000"/>
              </a:lnSpc>
              <a:buClr>
                <a:schemeClr val="tx1"/>
              </a:buClr>
              <a:buFontTx/>
              <a:buNone/>
              <a:defRPr/>
            </a:pPr>
            <a:endParaRPr lang="en-US" altLang="nl-NL" sz="2400" kern="0" dirty="0"/>
          </a:p>
        </p:txBody>
      </p:sp>
    </p:spTree>
    <p:extLst>
      <p:ext uri="{BB962C8B-B14F-4D97-AF65-F5344CB8AC3E}">
        <p14:creationId xmlns:p14="http://schemas.microsoft.com/office/powerpoint/2010/main" val="38047007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26626DAE-CAE5-46CF-9F8B-3D99D4F4C624}"/>
              </a:ext>
            </a:extLst>
          </p:cNvPr>
          <p:cNvSpPr>
            <a:spLocks noGrp="1" noChangeArrowheads="1"/>
          </p:cNvSpPr>
          <p:nvPr>
            <p:ph type="body" idx="1"/>
          </p:nvPr>
        </p:nvSpPr>
        <p:spPr bwMode="auto">
          <a:xfrm>
            <a:off x="970755" y="1905000"/>
            <a:ext cx="7202487"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chemeClr val="tx1"/>
              </a:buClr>
              <a:buFont typeface="Wingdings" panose="05000000000000000000" pitchFamily="2" charset="2"/>
              <a:buNone/>
            </a:pPr>
            <a:r>
              <a:rPr lang="en-US" altLang="nl-NL" sz="2400" dirty="0" err="1"/>
              <a:t>Gebruik</a:t>
            </a:r>
            <a:r>
              <a:rPr lang="en-US" altLang="nl-NL" sz="2400" dirty="0"/>
              <a:t> </a:t>
            </a:r>
            <a:r>
              <a:rPr lang="en-US" altLang="nl-NL" sz="2400" dirty="0" err="1"/>
              <a:t>structuur</a:t>
            </a:r>
            <a:r>
              <a:rPr lang="en-US" altLang="nl-NL" sz="2400" dirty="0"/>
              <a:t>: </a:t>
            </a:r>
          </a:p>
          <a:p>
            <a:pPr eaLnBrk="1" hangingPunct="1">
              <a:buClr>
                <a:schemeClr val="tx1"/>
              </a:buClr>
              <a:buFont typeface="Wingdings" panose="05000000000000000000" pitchFamily="2" charset="2"/>
              <a:buChar char="§"/>
            </a:pPr>
            <a:r>
              <a:rPr lang="en-US" altLang="nl-NL" sz="2400" i="1" dirty="0" err="1"/>
              <a:t>Voorbereiding</a:t>
            </a:r>
            <a:r>
              <a:rPr lang="en-US" altLang="nl-NL" sz="2400" i="1" dirty="0"/>
              <a:t>	: </a:t>
            </a:r>
            <a:r>
              <a:rPr lang="en-US" altLang="nl-NL" sz="2400" i="1" dirty="0" err="1"/>
              <a:t>Vertel</a:t>
            </a:r>
            <a:r>
              <a:rPr lang="en-US" altLang="nl-NL" sz="2400" i="1" dirty="0"/>
              <a:t> wat ze </a:t>
            </a:r>
            <a:r>
              <a:rPr lang="en-US" altLang="nl-NL" sz="2400" i="1" dirty="0" err="1"/>
              <a:t>gaan</a:t>
            </a:r>
            <a:r>
              <a:rPr lang="en-US" altLang="nl-NL" sz="2400" i="1" dirty="0"/>
              <a:t> </a:t>
            </a:r>
            <a:r>
              <a:rPr lang="en-US" altLang="nl-NL" sz="2400" i="1" dirty="0" err="1"/>
              <a:t>leren</a:t>
            </a:r>
            <a:endParaRPr lang="en-US" altLang="nl-NL" sz="2400" i="1" dirty="0"/>
          </a:p>
          <a:p>
            <a:pPr eaLnBrk="1" hangingPunct="1">
              <a:buClr>
                <a:schemeClr val="tx1"/>
              </a:buClr>
              <a:buFont typeface="Wingdings" panose="05000000000000000000" pitchFamily="2" charset="2"/>
              <a:buChar char="§"/>
            </a:pPr>
            <a:r>
              <a:rPr lang="en-US" altLang="nl-NL" sz="2400" i="1" dirty="0" err="1"/>
              <a:t>Uitvoering</a:t>
            </a:r>
            <a:r>
              <a:rPr lang="en-US" altLang="nl-NL" sz="2400" i="1" dirty="0"/>
              <a:t>		: </a:t>
            </a:r>
            <a:r>
              <a:rPr lang="en-US" altLang="nl-NL" sz="2400" i="1" dirty="0" err="1"/>
              <a:t>Vertel</a:t>
            </a:r>
            <a:r>
              <a:rPr lang="en-US" altLang="nl-NL" sz="2400" i="1" dirty="0"/>
              <a:t> ze al het </a:t>
            </a:r>
            <a:r>
              <a:rPr lang="en-US" altLang="nl-NL" sz="2400" i="1" dirty="0" err="1"/>
              <a:t>relevante</a:t>
            </a:r>
            <a:endParaRPr lang="en-US" altLang="nl-NL" sz="2400" i="1" dirty="0"/>
          </a:p>
          <a:p>
            <a:pPr eaLnBrk="1" hangingPunct="1">
              <a:spcAft>
                <a:spcPct val="30000"/>
              </a:spcAft>
              <a:buClr>
                <a:schemeClr val="tx1"/>
              </a:buClr>
              <a:buFont typeface="Wingdings" panose="05000000000000000000" pitchFamily="2" charset="2"/>
              <a:buChar char="§"/>
            </a:pPr>
            <a:r>
              <a:rPr lang="en-US" altLang="nl-NL" sz="2400" i="1" dirty="0" err="1"/>
              <a:t>Afronding</a:t>
            </a:r>
            <a:r>
              <a:rPr lang="en-US" altLang="nl-NL" sz="2400" i="1" dirty="0"/>
              <a:t>		: </a:t>
            </a:r>
            <a:r>
              <a:rPr lang="en-US" altLang="nl-NL" sz="2400" i="1" dirty="0" err="1"/>
              <a:t>Vertel</a:t>
            </a:r>
            <a:r>
              <a:rPr lang="en-US" altLang="nl-NL" sz="2400" i="1" dirty="0"/>
              <a:t> ze wat je </a:t>
            </a:r>
            <a:r>
              <a:rPr lang="en-US" altLang="nl-NL" sz="2400" i="1" dirty="0" err="1"/>
              <a:t>verteld</a:t>
            </a:r>
            <a:r>
              <a:rPr lang="en-US" altLang="nl-NL" sz="2400" i="1" dirty="0"/>
              <a:t> </a:t>
            </a:r>
            <a:r>
              <a:rPr lang="en-US" altLang="nl-NL" sz="2400" i="1" dirty="0" err="1"/>
              <a:t>hebt</a:t>
            </a:r>
            <a:endParaRPr lang="en-US" altLang="nl-NL" sz="2400" i="1" dirty="0"/>
          </a:p>
        </p:txBody>
      </p:sp>
      <p:sp>
        <p:nvSpPr>
          <p:cNvPr id="2" name="Rectangle 4">
            <a:extLst>
              <a:ext uri="{FF2B5EF4-FFF2-40B4-BE49-F238E27FC236}">
                <a16:creationId xmlns:a16="http://schemas.microsoft.com/office/drawing/2014/main" id="{8ED8ED85-7649-4775-854A-6CEE64239D3F}"/>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Er</a:t>
            </a:r>
            <a:r>
              <a:rPr lang="en-US" altLang="nl-NL" sz="4000" b="1" dirty="0">
                <a:solidFill>
                  <a:srgbClr val="084077"/>
                </a:solidFill>
              </a:rPr>
              <a:t> </a:t>
            </a:r>
            <a:r>
              <a:rPr lang="en-US" altLang="nl-NL" sz="4000" b="1" dirty="0" err="1">
                <a:solidFill>
                  <a:srgbClr val="084077"/>
                </a:solidFill>
              </a:rPr>
              <a:t>zijn</a:t>
            </a:r>
            <a:r>
              <a:rPr lang="en-US" altLang="nl-NL" sz="4000" b="1" dirty="0">
                <a:solidFill>
                  <a:srgbClr val="084077"/>
                </a:solidFill>
              </a:rPr>
              <a:t> </a:t>
            </a:r>
            <a:r>
              <a:rPr lang="en-US" altLang="nl-NL" sz="4000" b="1" dirty="0" err="1">
                <a:solidFill>
                  <a:srgbClr val="084077"/>
                </a:solidFill>
              </a:rPr>
              <a:t>geen</a:t>
            </a:r>
            <a:r>
              <a:rPr lang="en-US" altLang="nl-NL" sz="4000" b="1" dirty="0">
                <a:solidFill>
                  <a:srgbClr val="084077"/>
                </a:solidFill>
              </a:rPr>
              <a:t> </a:t>
            </a:r>
            <a:r>
              <a:rPr lang="en-US" altLang="nl-NL" sz="4000" b="1" dirty="0" err="1">
                <a:solidFill>
                  <a:srgbClr val="084077"/>
                </a:solidFill>
              </a:rPr>
              <a:t>geheimen</a:t>
            </a:r>
            <a:endParaRPr lang="en-US" altLang="nl-NL" dirty="0">
              <a:solidFill>
                <a:srgbClr val="084077"/>
              </a:solidFill>
              <a:latin typeface="Times New Roman" panose="02020603050405020304" pitchFamily="18" charset="0"/>
            </a:endParaRPr>
          </a:p>
        </p:txBody>
      </p:sp>
    </p:spTree>
    <p:extLst>
      <p:ext uri="{BB962C8B-B14F-4D97-AF65-F5344CB8AC3E}">
        <p14:creationId xmlns:p14="http://schemas.microsoft.com/office/powerpoint/2010/main" val="269261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BE0FD71A-965F-4D50-B75F-554CF047439F}"/>
              </a:ext>
            </a:extLst>
          </p:cNvPr>
          <p:cNvGraphicFramePr>
            <a:graphicFrameLocks noGrp="1"/>
          </p:cNvGraphicFramePr>
          <p:nvPr>
            <p:ph sz="half" idx="1"/>
            <p:extLst>
              <p:ext uri="{D42A27DB-BD31-4B8C-83A1-F6EECF244321}">
                <p14:modId xmlns:p14="http://schemas.microsoft.com/office/powerpoint/2010/main" val="43980632"/>
              </p:ext>
            </p:extLst>
          </p:nvPr>
        </p:nvGraphicFramePr>
        <p:xfrm>
          <a:off x="492124" y="368948"/>
          <a:ext cx="7515225" cy="5057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4">
            <a:extLst>
              <a:ext uri="{FF2B5EF4-FFF2-40B4-BE49-F238E27FC236}">
                <a16:creationId xmlns:a16="http://schemas.microsoft.com/office/drawing/2014/main" id="{1B9C3F3E-D8C6-4831-AB32-30B4EDEE4FD5}"/>
              </a:ext>
            </a:extLst>
          </p:cNvPr>
          <p:cNvSpPr>
            <a:spLocks noChangeArrowheads="1"/>
          </p:cNvSpPr>
          <p:nvPr/>
        </p:nvSpPr>
        <p:spPr bwMode="auto">
          <a:xfrm>
            <a:off x="700087" y="549275"/>
            <a:ext cx="7743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a:r>
              <a:rPr lang="en-US" altLang="nl-NL" sz="4000" b="1" dirty="0" err="1">
                <a:solidFill>
                  <a:srgbClr val="084077"/>
                </a:solidFill>
              </a:rPr>
              <a:t>Piramide</a:t>
            </a:r>
            <a:r>
              <a:rPr lang="en-US" altLang="nl-NL" sz="4000" b="1" dirty="0">
                <a:solidFill>
                  <a:srgbClr val="084077"/>
                </a:solidFill>
              </a:rPr>
              <a:t> van Miller</a:t>
            </a: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cmpd="sng">
          <a:solidFill>
            <a:schemeClr val="tx1"/>
          </a:solidFill>
          <a:roun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ro 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1087</Words>
  <Application>Microsoft Office PowerPoint</Application>
  <PresentationFormat>Diavoorstelling (4:3)</PresentationFormat>
  <Paragraphs>183</Paragraphs>
  <Slides>27</Slides>
  <Notes>22</Notes>
  <HiddenSlides>0</HiddenSlides>
  <MMClips>1</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27</vt:i4>
      </vt:variant>
    </vt:vector>
  </HeadingPairs>
  <TitlesOfParts>
    <vt:vector size="35" baseType="lpstr">
      <vt:lpstr>Arial</vt:lpstr>
      <vt:lpstr>Lucida Sans Unicode</vt:lpstr>
      <vt:lpstr>Times</vt:lpstr>
      <vt:lpstr>Times New Roman</vt:lpstr>
      <vt:lpstr>Univers</vt:lpstr>
      <vt:lpstr>Wingdings</vt:lpstr>
      <vt:lpstr>Default Design</vt:lpstr>
      <vt:lpstr>intro dia</vt:lpstr>
      <vt:lpstr>Leren reanimeren Deel 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뿿촠뿿첀뿿��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Martijn Maas</dc:creator>
  <cp:lastModifiedBy>Frank | Reanimatie Raad</cp:lastModifiedBy>
  <cp:revision>307</cp:revision>
  <cp:lastPrinted>2017-10-02T16:13:28Z</cp:lastPrinted>
  <dcterms:created xsi:type="dcterms:W3CDTF">2006-04-25T14:24:39Z</dcterms:created>
  <dcterms:modified xsi:type="dcterms:W3CDTF">2025-04-08T11:32:12Z</dcterms:modified>
</cp:coreProperties>
</file>